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media/image5.jpg" ContentType="image/jpg"/>
  <Override PartName="/ppt/notesSlides/notesSlide2.xml" ContentType="application/vnd.openxmlformats-officedocument.presentationml.notesSlide+xml"/>
  <Override PartName="/ppt/media/image6.jpg" ContentType="image/jpg"/>
  <Override PartName="/ppt/notesSlides/notesSlide3.xml" ContentType="application/vnd.openxmlformats-officedocument.presentationml.notesSlide+xml"/>
  <Override PartName="/ppt/media/image7.jpg" ContentType="image/jpg"/>
  <Override PartName="/ppt/notesSlides/notesSlide4.xml" ContentType="application/vnd.openxmlformats-officedocument.presentationml.notesSlide+xml"/>
  <Override PartName="/ppt/media/image8.jpg" ContentType="image/jpg"/>
  <Override PartName="/ppt/notesSlides/notesSlide5.xml" ContentType="application/vnd.openxmlformats-officedocument.presentationml.notesSlide+xml"/>
  <Override PartName="/ppt/media/image9.jpg" ContentType="image/jpg"/>
  <Override PartName="/ppt/notesSlides/notesSlide6.xml" ContentType="application/vnd.openxmlformats-officedocument.presentationml.notesSlide+xml"/>
  <Override PartName="/ppt/media/image10.jpg" ContentType="image/jpg"/>
  <Override PartName="/ppt/notesSlides/notesSlide7.xml" ContentType="application/vnd.openxmlformats-officedocument.presentationml.notesSlide+xml"/>
  <Override PartName="/ppt/media/image11.jpg" ContentType="image/jpg"/>
  <Override PartName="/ppt/notesSlides/notesSlide8.xml" ContentType="application/vnd.openxmlformats-officedocument.presentationml.notesSlide+xml"/>
  <Override PartName="/ppt/media/image12.jpg" ContentType="image/jpg"/>
  <Override PartName="/ppt/notesSlides/notesSlide9.xml" ContentType="application/vnd.openxmlformats-officedocument.presentationml.notesSlide+xml"/>
  <Override PartName="/ppt/media/image13.jpg" ContentType="image/jpg"/>
  <Override PartName="/ppt/notesSlides/notesSlide10.xml" ContentType="application/vnd.openxmlformats-officedocument.presentationml.notesSlide+xml"/>
  <Override PartName="/ppt/media/image14.jpg" ContentType="image/jpg"/>
  <Override PartName="/ppt/notesSlides/notesSlide11.xml" ContentType="application/vnd.openxmlformats-officedocument.presentationml.notesSlide+xml"/>
  <Override PartName="/ppt/media/image15.jpg" ContentType="image/jpg"/>
  <Override PartName="/ppt/notesSlides/notesSlide12.xml" ContentType="application/vnd.openxmlformats-officedocument.presentationml.notesSlide+xml"/>
  <Override PartName="/ppt/media/image16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4.jpg" ContentType="image/jpg"/>
  <Override PartName="/ppt/notesSlides/notesSlide17.xml" ContentType="application/vnd.openxmlformats-officedocument.presentationml.notesSlide+xml"/>
  <Override PartName="/ppt/media/image25.jpg" ContentType="image/jpg"/>
  <Override PartName="/ppt/notesSlides/notesSlide18.xml" ContentType="application/vnd.openxmlformats-officedocument.presentationml.notesSlide+xml"/>
  <Override PartName="/ppt/media/image26.jpg" ContentType="image/jpg"/>
  <Override PartName="/ppt/notesSlides/notesSlide19.xml" ContentType="application/vnd.openxmlformats-officedocument.presentationml.notesSlide+xml"/>
  <Override PartName="/ppt/media/image27.jpg" ContentType="image/jpg"/>
  <Override PartName="/ppt/notesSlides/notesSlide20.xml" ContentType="application/vnd.openxmlformats-officedocument.presentationml.notesSlide+xml"/>
  <Override PartName="/ppt/media/image28.jpg" ContentType="image/jpg"/>
  <Override PartName="/ppt/notesSlides/notesSlide21.xml" ContentType="application/vnd.openxmlformats-officedocument.presentationml.notesSlide+xml"/>
  <Override PartName="/ppt/media/image29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31.jpg" ContentType="image/jpg"/>
  <Override PartName="/ppt/notesSlides/notesSlide24.xml" ContentType="application/vnd.openxmlformats-officedocument.presentationml.notesSlide+xml"/>
  <Override PartName="/ppt/media/image32.jpg" ContentType="image/jpg"/>
  <Override PartName="/ppt/notesSlides/notesSlide25.xml" ContentType="application/vnd.openxmlformats-officedocument.presentationml.notesSlide+xml"/>
  <Override PartName="/ppt/media/image33.jpg" ContentType="image/jpg"/>
  <Override PartName="/ppt/notesSlides/notesSlide26.xml" ContentType="application/vnd.openxmlformats-officedocument.presentationml.notesSlide+xml"/>
  <Override PartName="/ppt/media/image34.jpg" ContentType="image/jpg"/>
  <Override PartName="/ppt/notesSlides/notesSlide27.xml" ContentType="application/vnd.openxmlformats-officedocument.presentationml.notesSlide+xml"/>
  <Override PartName="/ppt/media/image35.jpg" ContentType="image/jp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media/image200.jpg" ContentType="image/jpg"/>
  <Override PartName="/ppt/notesSlides/notesSlide189.xml" ContentType="application/vnd.openxmlformats-officedocument.presentationml.notesSlide+xml"/>
  <Override PartName="/ppt/media/image201.jpg" ContentType="image/jpg"/>
  <Override PartName="/ppt/notesSlides/notesSlide190.xml" ContentType="application/vnd.openxmlformats-officedocument.presentationml.notesSlide+xml"/>
  <Override PartName="/ppt/media/image202.jpg" ContentType="image/jpg"/>
  <Override PartName="/ppt/notesSlides/notesSlide191.xml" ContentType="application/vnd.openxmlformats-officedocument.presentationml.notesSlide+xml"/>
  <Override PartName="/ppt/media/image203.jpg" ContentType="image/jpg"/>
  <Override PartName="/ppt/notesSlides/notesSlide192.xml" ContentType="application/vnd.openxmlformats-officedocument.presentationml.notesSlide+xml"/>
  <Override PartName="/ppt/media/image204.jpg" ContentType="image/jpg"/>
  <Override PartName="/ppt/notesSlides/notesSlide193.xml" ContentType="application/vnd.openxmlformats-officedocument.presentationml.notesSlide+xml"/>
  <Override PartName="/ppt/media/image205.jpg" ContentType="image/jpg"/>
  <Override PartName="/ppt/notesSlides/notesSlide194.xml" ContentType="application/vnd.openxmlformats-officedocument.presentationml.notesSlide+xml"/>
  <Override PartName="/ppt/media/image206.jpg" ContentType="image/jpg"/>
  <Override PartName="/ppt/notesSlides/notesSlide195.xml" ContentType="application/vnd.openxmlformats-officedocument.presentationml.notesSlide+xml"/>
  <Override PartName="/ppt/media/image207.jpg" ContentType="image/jpg"/>
  <Override PartName="/ppt/notesSlides/notesSlide196.xml" ContentType="application/vnd.openxmlformats-officedocument.presentationml.notesSlide+xml"/>
  <Override PartName="/ppt/media/image208.jpg" ContentType="image/jpg"/>
  <Override PartName="/ppt/notesSlides/notesSlide197.xml" ContentType="application/vnd.openxmlformats-officedocument.presentationml.notesSlide+xml"/>
  <Override PartName="/ppt/media/image209.jpg" ContentType="image/jpg"/>
  <Override PartName="/ppt/notesSlides/notesSlide198.xml" ContentType="application/vnd.openxmlformats-officedocument.presentationml.notesSlide+xml"/>
  <Override PartName="/ppt/media/image210.jpg" ContentType="image/jpg"/>
  <Override PartName="/ppt/notesSlides/notesSlide199.xml" ContentType="application/vnd.openxmlformats-officedocument.presentationml.notesSlide+xml"/>
  <Override PartName="/ppt/media/image211.jpg" ContentType="image/jpg"/>
  <Override PartName="/ppt/notesSlides/notesSlide200.xml" ContentType="application/vnd.openxmlformats-officedocument.presentationml.notesSlide+xml"/>
  <Override PartName="/ppt/media/image223.jpg" ContentType="image/jpg"/>
  <Override PartName="/ppt/notesSlides/notesSlide201.xml" ContentType="application/vnd.openxmlformats-officedocument.presentationml.notesSlide+xml"/>
  <Override PartName="/ppt/media/image224.jpg" ContentType="image/jpg"/>
  <Override PartName="/ppt/media/image225.jpg" ContentType="image/jpg"/>
  <Override PartName="/ppt/media/image226.jpg" ContentType="image/jpg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media/image248.jpg" ContentType="image/jpg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media/image249.jpg" ContentType="image/jpg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media/image250.jpg" ContentType="image/jpg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media/image251.jpg" ContentType="image/jpg"/>
  <Override PartName="/ppt/notesSlides/notesSlide212.xml" ContentType="application/vnd.openxmlformats-officedocument.presentationml.notesSlide+xml"/>
  <Override PartName="/ppt/media/image252.jpg" ContentType="image/jpg"/>
  <Override PartName="/ppt/notesSlides/notesSlide213.xml" ContentType="application/vnd.openxmlformats-officedocument.presentationml.notesSlide+xml"/>
  <Override PartName="/ppt/media/image253.jpg" ContentType="image/jpg"/>
  <Override PartName="/ppt/notesSlides/notesSlide214.xml" ContentType="application/vnd.openxmlformats-officedocument.presentationml.notesSlide+xml"/>
  <Override PartName="/ppt/media/image254.jpg" ContentType="image/jpg"/>
  <Override PartName="/ppt/notesSlides/notesSlide215.xml" ContentType="application/vnd.openxmlformats-officedocument.presentationml.notesSlide+xml"/>
  <Override PartName="/ppt/media/image255.jpg" ContentType="image/jpg"/>
  <Override PartName="/ppt/notesSlides/notesSlide216.xml" ContentType="application/vnd.openxmlformats-officedocument.presentationml.notesSlide+xml"/>
  <Override PartName="/ppt/media/image256.jpg" ContentType="image/jpg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media/image257.jpg" ContentType="image/jpg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media/image258.jpg" ContentType="image/jpg"/>
  <Override PartName="/ppt/notesSlides/notesSlide227.xml" ContentType="application/vnd.openxmlformats-officedocument.presentationml.notesSlide+xml"/>
  <Override PartName="/ppt/media/image259.jpg" ContentType="image/jpg"/>
  <Override PartName="/ppt/notesSlides/notesSlide228.xml" ContentType="application/vnd.openxmlformats-officedocument.presentationml.notesSlide+xml"/>
  <Override PartName="/ppt/media/image260.jpg" ContentType="image/jpg"/>
  <Override PartName="/ppt/notesSlides/notesSlide229.xml" ContentType="application/vnd.openxmlformats-officedocument.presentationml.notesSlide+xml"/>
  <Override PartName="/ppt/media/image261.jpg" ContentType="image/jpg"/>
  <Override PartName="/ppt/notesSlides/notesSlide230.xml" ContentType="application/vnd.openxmlformats-officedocument.presentationml.notesSlide+xml"/>
  <Override PartName="/ppt/media/image262.jpg" ContentType="image/jpg"/>
  <Override PartName="/ppt/notesSlides/notesSlide231.xml" ContentType="application/vnd.openxmlformats-officedocument.presentationml.notesSlide+xml"/>
  <Override PartName="/ppt/media/image263.jpg" ContentType="image/jpg"/>
  <Override PartName="/ppt/notesSlides/notesSlide232.xml" ContentType="application/vnd.openxmlformats-officedocument.presentationml.notesSlide+xml"/>
  <Override PartName="/ppt/media/image264.jpg" ContentType="image/jpg"/>
  <Override PartName="/ppt/notesSlides/notesSlide233.xml" ContentType="application/vnd.openxmlformats-officedocument.presentationml.notesSlide+xml"/>
  <Override PartName="/ppt/media/image265.jpg" ContentType="image/jpg"/>
  <Override PartName="/ppt/notesSlides/notesSlide234.xml" ContentType="application/vnd.openxmlformats-officedocument.presentationml.notesSlide+xml"/>
  <Override PartName="/ppt/media/image266.jpg" ContentType="image/jpg"/>
  <Override PartName="/ppt/notesSlides/notesSlide235.xml" ContentType="application/vnd.openxmlformats-officedocument.presentationml.notesSlide+xml"/>
  <Override PartName="/ppt/media/image267.jpg" ContentType="image/jpg"/>
  <Override PartName="/ppt/notesSlides/notesSlide236.xml" ContentType="application/vnd.openxmlformats-officedocument.presentationml.notesSlide+xml"/>
  <Override PartName="/ppt/media/image268.jpg" ContentType="image/jpg"/>
  <Override PartName="/ppt/notesSlides/notesSlide237.xml" ContentType="application/vnd.openxmlformats-officedocument.presentationml.notesSlide+xml"/>
  <Override PartName="/ppt/media/image269.jpg" ContentType="image/jpg"/>
  <Override PartName="/ppt/notesSlides/notesSlide238.xml" ContentType="application/vnd.openxmlformats-officedocument.presentationml.notesSlide+xml"/>
  <Override PartName="/ppt/media/image270.jpg" ContentType="image/jpg"/>
  <Override PartName="/ppt/notesSlides/notesSlide239.xml" ContentType="application/vnd.openxmlformats-officedocument.presentationml.notesSlide+xml"/>
  <Override PartName="/ppt/media/image271.jpg" ContentType="image/jpg"/>
  <Override PartName="/ppt/notesSlides/notesSlide240.xml" ContentType="application/vnd.openxmlformats-officedocument.presentationml.notesSlide+xml"/>
  <Override PartName="/ppt/media/image272.jpg" ContentType="image/jpg"/>
  <Override PartName="/ppt/notesSlides/notesSlide241.xml" ContentType="application/vnd.openxmlformats-officedocument.presentationml.notesSlide+xml"/>
  <Override PartName="/ppt/media/image273.jpg" ContentType="image/jpg"/>
  <Override PartName="/ppt/notesSlides/notesSlide242.xml" ContentType="application/vnd.openxmlformats-officedocument.presentationml.notesSlide+xml"/>
  <Override PartName="/ppt/media/image274.jpg" ContentType="image/jpg"/>
  <Override PartName="/ppt/notesSlides/notesSlide243.xml" ContentType="application/vnd.openxmlformats-officedocument.presentationml.notesSlide+xml"/>
  <Override PartName="/ppt/media/image275.jpg" ContentType="image/jpg"/>
  <Override PartName="/ppt/notesSlides/notesSlide244.xml" ContentType="application/vnd.openxmlformats-officedocument.presentationml.notesSlide+xml"/>
  <Override PartName="/ppt/media/image276.jpg" ContentType="image/jpg"/>
  <Override PartName="/ppt/notesSlides/notesSlide245.xml" ContentType="application/vnd.openxmlformats-officedocument.presentationml.notesSlide+xml"/>
  <Override PartName="/ppt/media/image277.jpg" ContentType="image/jpg"/>
  <Override PartName="/ppt/notesSlides/notesSlide246.xml" ContentType="application/vnd.openxmlformats-officedocument.presentationml.notesSlide+xml"/>
  <Override PartName="/ppt/media/image278.jpg" ContentType="image/jpg"/>
  <Override PartName="/ppt/notesSlides/notesSlide247.xml" ContentType="application/vnd.openxmlformats-officedocument.presentationml.notesSlide+xml"/>
  <Override PartName="/ppt/media/image279.jpg" ContentType="image/jpg"/>
  <Override PartName="/ppt/notesSlides/notesSlide248.xml" ContentType="application/vnd.openxmlformats-officedocument.presentationml.notesSlide+xml"/>
  <Override PartName="/ppt/media/image280.jpg" ContentType="image/jpg"/>
  <Override PartName="/ppt/notesSlides/notesSlide249.xml" ContentType="application/vnd.openxmlformats-officedocument.presentationml.notesSlide+xml"/>
  <Override PartName="/ppt/media/image281.jpg" ContentType="image/jpg"/>
  <Override PartName="/ppt/notesSlides/notesSlide250.xml" ContentType="application/vnd.openxmlformats-officedocument.presentationml.notesSlide+xml"/>
  <Override PartName="/ppt/media/image282.jpg" ContentType="image/jpg"/>
  <Override PartName="/ppt/notesSlides/notesSlide251.xml" ContentType="application/vnd.openxmlformats-officedocument.presentationml.notesSlide+xml"/>
  <Override PartName="/ppt/media/image283.jpg" ContentType="image/jpg"/>
  <Override PartName="/ppt/notesSlides/notesSlide252.xml" ContentType="application/vnd.openxmlformats-officedocument.presentationml.notesSlide+xml"/>
  <Override PartName="/ppt/media/image284.jpg" ContentType="image/jpg"/>
  <Override PartName="/ppt/notesSlides/notesSlide253.xml" ContentType="application/vnd.openxmlformats-officedocument.presentationml.notesSlide+xml"/>
  <Override PartName="/ppt/media/image285.jpg" ContentType="image/jpg"/>
  <Override PartName="/ppt/notesSlides/notesSlide254.xml" ContentType="application/vnd.openxmlformats-officedocument.presentationml.notesSlide+xml"/>
  <Override PartName="/ppt/media/image286.jpg" ContentType="image/jpg"/>
  <Override PartName="/ppt/notesSlides/notesSlide255.xml" ContentType="application/vnd.openxmlformats-officedocument.presentationml.notesSlide+xml"/>
  <Override PartName="/ppt/media/image287.jpg" ContentType="image/jpg"/>
  <Override PartName="/ppt/notesSlides/notesSlide256.xml" ContentType="application/vnd.openxmlformats-officedocument.presentationml.notesSlide+xml"/>
  <Override PartName="/ppt/media/image288.jpg" ContentType="image/jpg"/>
  <Override PartName="/ppt/notesSlides/notesSlide257.xml" ContentType="application/vnd.openxmlformats-officedocument.presentationml.notesSlide+xml"/>
  <Override PartName="/ppt/media/image289.jpg" ContentType="image/jpg"/>
  <Override PartName="/ppt/notesSlides/notesSlide258.xml" ContentType="application/vnd.openxmlformats-officedocument.presentationml.notesSlide+xml"/>
  <Override PartName="/ppt/media/image290.jpg" ContentType="image/jpg"/>
  <Override PartName="/ppt/notesSlides/notesSlide259.xml" ContentType="application/vnd.openxmlformats-officedocument.presentationml.notesSlide+xml"/>
  <Override PartName="/ppt/media/image291.jpg" ContentType="image/jpg"/>
  <Override PartName="/ppt/notesSlides/notesSlide260.xml" ContentType="application/vnd.openxmlformats-officedocument.presentationml.notesSlide+xml"/>
  <Override PartName="/ppt/media/image292.jpg" ContentType="image/jpg"/>
  <Override PartName="/ppt/notesSlides/notesSlide261.xml" ContentType="application/vnd.openxmlformats-officedocument.presentationml.notesSlide+xml"/>
  <Override PartName="/ppt/media/image293.jpg" ContentType="image/jpg"/>
  <Override PartName="/ppt/notesSlides/notesSlide262.xml" ContentType="application/vnd.openxmlformats-officedocument.presentationml.notesSlide+xml"/>
  <Override PartName="/ppt/media/image294.jpg" ContentType="image/jpg"/>
  <Override PartName="/ppt/notesSlides/notesSlide263.xml" ContentType="application/vnd.openxmlformats-officedocument.presentationml.notesSlide+xml"/>
  <Override PartName="/ppt/media/image295.jpg" ContentType="image/jpg"/>
  <Override PartName="/ppt/notesSlides/notesSlide264.xml" ContentType="application/vnd.openxmlformats-officedocument.presentationml.notesSlide+xml"/>
  <Override PartName="/ppt/media/image296.jpg" ContentType="image/jpg"/>
  <Override PartName="/ppt/notesSlides/notesSlide265.xml" ContentType="application/vnd.openxmlformats-officedocument.presentationml.notesSlide+xml"/>
  <Override PartName="/ppt/media/image297.jpg" ContentType="image/jpg"/>
  <Override PartName="/ppt/notesSlides/notesSlide266.xml" ContentType="application/vnd.openxmlformats-officedocument.presentationml.notesSlide+xml"/>
  <Override PartName="/ppt/media/image29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3"/>
  </p:notesMasterIdLst>
  <p:sldIdLst>
    <p:sldId id="347" r:id="rId2"/>
    <p:sldId id="259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516" r:id="rId12"/>
    <p:sldId id="517" r:id="rId13"/>
    <p:sldId id="518" r:id="rId14"/>
    <p:sldId id="260" r:id="rId15"/>
    <p:sldId id="261" r:id="rId16"/>
    <p:sldId id="262" r:id="rId17"/>
    <p:sldId id="485" r:id="rId18"/>
    <p:sldId id="387" r:id="rId19"/>
    <p:sldId id="388" r:id="rId20"/>
    <p:sldId id="483" r:id="rId21"/>
    <p:sldId id="484" r:id="rId22"/>
    <p:sldId id="389" r:id="rId23"/>
    <p:sldId id="393" r:id="rId24"/>
    <p:sldId id="391" r:id="rId25"/>
    <p:sldId id="392" r:id="rId26"/>
    <p:sldId id="486" r:id="rId27"/>
    <p:sldId id="487" r:id="rId28"/>
    <p:sldId id="488" r:id="rId29"/>
    <p:sldId id="263" r:id="rId30"/>
    <p:sldId id="264" r:id="rId31"/>
    <p:sldId id="265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71" r:id="rId56"/>
    <p:sldId id="472" r:id="rId57"/>
    <p:sldId id="473" r:id="rId58"/>
    <p:sldId id="474" r:id="rId59"/>
    <p:sldId id="475" r:id="rId60"/>
    <p:sldId id="477" r:id="rId61"/>
    <p:sldId id="478" r:id="rId62"/>
    <p:sldId id="479" r:id="rId63"/>
    <p:sldId id="480" r:id="rId64"/>
    <p:sldId id="481" r:id="rId65"/>
    <p:sldId id="482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499" r:id="rId76"/>
    <p:sldId id="500" r:id="rId77"/>
    <p:sldId id="501" r:id="rId78"/>
    <p:sldId id="502" r:id="rId79"/>
    <p:sldId id="503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504" r:id="rId88"/>
    <p:sldId id="505" r:id="rId89"/>
    <p:sldId id="506" r:id="rId90"/>
    <p:sldId id="5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5" r:id="rId116"/>
    <p:sldId id="436" r:id="rId117"/>
    <p:sldId id="432" r:id="rId118"/>
    <p:sldId id="433" r:id="rId119"/>
    <p:sldId id="434" r:id="rId120"/>
    <p:sldId id="305" r:id="rId121"/>
    <p:sldId id="306" r:id="rId122"/>
    <p:sldId id="307" r:id="rId123"/>
    <p:sldId id="308" r:id="rId124"/>
    <p:sldId id="309" r:id="rId125"/>
    <p:sldId id="310" r:id="rId126"/>
    <p:sldId id="311" r:id="rId127"/>
    <p:sldId id="312" r:id="rId128"/>
    <p:sldId id="316" r:id="rId129"/>
    <p:sldId id="317" r:id="rId130"/>
    <p:sldId id="318" r:id="rId131"/>
    <p:sldId id="319" r:id="rId132"/>
    <p:sldId id="320" r:id="rId133"/>
    <p:sldId id="321" r:id="rId134"/>
    <p:sldId id="322" r:id="rId135"/>
    <p:sldId id="323" r:id="rId136"/>
    <p:sldId id="324" r:id="rId137"/>
    <p:sldId id="325" r:id="rId138"/>
    <p:sldId id="326" r:id="rId139"/>
    <p:sldId id="327" r:id="rId140"/>
    <p:sldId id="328" r:id="rId141"/>
    <p:sldId id="329" r:id="rId142"/>
    <p:sldId id="330" r:id="rId143"/>
    <p:sldId id="331" r:id="rId144"/>
    <p:sldId id="332" r:id="rId145"/>
    <p:sldId id="333" r:id="rId146"/>
    <p:sldId id="334" r:id="rId147"/>
    <p:sldId id="335" r:id="rId148"/>
    <p:sldId id="336" r:id="rId149"/>
    <p:sldId id="337" r:id="rId150"/>
    <p:sldId id="338" r:id="rId151"/>
    <p:sldId id="339" r:id="rId152"/>
    <p:sldId id="340" r:id="rId153"/>
    <p:sldId id="341" r:id="rId154"/>
    <p:sldId id="342" r:id="rId155"/>
    <p:sldId id="343" r:id="rId156"/>
    <p:sldId id="344" r:id="rId157"/>
    <p:sldId id="345" r:id="rId158"/>
    <p:sldId id="346" r:id="rId159"/>
    <p:sldId id="519" r:id="rId160"/>
    <p:sldId id="348" r:id="rId161"/>
    <p:sldId id="349" r:id="rId162"/>
    <p:sldId id="350" r:id="rId163"/>
    <p:sldId id="351" r:id="rId164"/>
    <p:sldId id="352" r:id="rId165"/>
    <p:sldId id="353" r:id="rId166"/>
    <p:sldId id="354" r:id="rId167"/>
    <p:sldId id="355" r:id="rId168"/>
    <p:sldId id="356" r:id="rId169"/>
    <p:sldId id="357" r:id="rId170"/>
    <p:sldId id="358" r:id="rId171"/>
    <p:sldId id="359" r:id="rId172"/>
    <p:sldId id="360" r:id="rId173"/>
    <p:sldId id="361" r:id="rId174"/>
    <p:sldId id="362" r:id="rId175"/>
    <p:sldId id="363" r:id="rId176"/>
    <p:sldId id="364" r:id="rId177"/>
    <p:sldId id="365" r:id="rId178"/>
    <p:sldId id="366" r:id="rId179"/>
    <p:sldId id="367" r:id="rId180"/>
    <p:sldId id="368" r:id="rId181"/>
    <p:sldId id="369" r:id="rId182"/>
    <p:sldId id="370" r:id="rId183"/>
    <p:sldId id="371" r:id="rId184"/>
    <p:sldId id="372" r:id="rId185"/>
    <p:sldId id="373" r:id="rId186"/>
    <p:sldId id="374" r:id="rId187"/>
    <p:sldId id="375" r:id="rId188"/>
    <p:sldId id="376" r:id="rId189"/>
    <p:sldId id="437" r:id="rId190"/>
    <p:sldId id="438" r:id="rId191"/>
    <p:sldId id="439" r:id="rId192"/>
    <p:sldId id="440" r:id="rId193"/>
    <p:sldId id="441" r:id="rId194"/>
    <p:sldId id="442" r:id="rId195"/>
    <p:sldId id="443" r:id="rId196"/>
    <p:sldId id="444" r:id="rId197"/>
    <p:sldId id="445" r:id="rId198"/>
    <p:sldId id="446" r:id="rId199"/>
    <p:sldId id="447" r:id="rId200"/>
    <p:sldId id="448" r:id="rId201"/>
    <p:sldId id="598" r:id="rId202"/>
    <p:sldId id="599" r:id="rId203"/>
    <p:sldId id="600" r:id="rId204"/>
    <p:sldId id="601" r:id="rId205"/>
    <p:sldId id="489" r:id="rId206"/>
    <p:sldId id="377" r:id="rId207"/>
    <p:sldId id="378" r:id="rId208"/>
    <p:sldId id="379" r:id="rId209"/>
    <p:sldId id="587" r:id="rId210"/>
    <p:sldId id="588" r:id="rId211"/>
    <p:sldId id="589" r:id="rId212"/>
    <p:sldId id="590" r:id="rId213"/>
    <p:sldId id="591" r:id="rId214"/>
    <p:sldId id="592" r:id="rId215"/>
    <p:sldId id="593" r:id="rId216"/>
    <p:sldId id="594" r:id="rId217"/>
    <p:sldId id="595" r:id="rId218"/>
    <p:sldId id="596" r:id="rId219"/>
    <p:sldId id="597" r:id="rId220"/>
    <p:sldId id="567" r:id="rId221"/>
    <p:sldId id="568" r:id="rId222"/>
    <p:sldId id="569" r:id="rId223"/>
    <p:sldId id="570" r:id="rId224"/>
    <p:sldId id="571" r:id="rId225"/>
    <p:sldId id="572" r:id="rId226"/>
    <p:sldId id="573" r:id="rId227"/>
    <p:sldId id="574" r:id="rId228"/>
    <p:sldId id="575" r:id="rId229"/>
    <p:sldId id="576" r:id="rId230"/>
    <p:sldId id="577" r:id="rId231"/>
    <p:sldId id="578" r:id="rId232"/>
    <p:sldId id="579" r:id="rId233"/>
    <p:sldId id="580" r:id="rId234"/>
    <p:sldId id="581" r:id="rId235"/>
    <p:sldId id="582" r:id="rId236"/>
    <p:sldId id="583" r:id="rId237"/>
    <p:sldId id="584" r:id="rId238"/>
    <p:sldId id="585" r:id="rId239"/>
    <p:sldId id="586" r:id="rId240"/>
    <p:sldId id="602" r:id="rId241"/>
    <p:sldId id="520" r:id="rId242"/>
    <p:sldId id="521" r:id="rId243"/>
    <p:sldId id="522" r:id="rId244"/>
    <p:sldId id="523" r:id="rId245"/>
    <p:sldId id="524" r:id="rId246"/>
    <p:sldId id="525" r:id="rId247"/>
    <p:sldId id="526" r:id="rId248"/>
    <p:sldId id="527" r:id="rId249"/>
    <p:sldId id="528" r:id="rId250"/>
    <p:sldId id="529" r:id="rId251"/>
    <p:sldId id="530" r:id="rId252"/>
    <p:sldId id="531" r:id="rId253"/>
    <p:sldId id="532" r:id="rId254"/>
    <p:sldId id="533" r:id="rId255"/>
    <p:sldId id="534" r:id="rId256"/>
    <p:sldId id="535" r:id="rId257"/>
    <p:sldId id="536" r:id="rId258"/>
    <p:sldId id="537" r:id="rId259"/>
    <p:sldId id="538" r:id="rId260"/>
    <p:sldId id="539" r:id="rId261"/>
    <p:sldId id="540" r:id="rId262"/>
    <p:sldId id="541" r:id="rId263"/>
    <p:sldId id="558" r:id="rId264"/>
    <p:sldId id="559" r:id="rId265"/>
    <p:sldId id="560" r:id="rId266"/>
    <p:sldId id="561" r:id="rId267"/>
    <p:sldId id="562" r:id="rId268"/>
    <p:sldId id="563" r:id="rId269"/>
    <p:sldId id="564" r:id="rId270"/>
    <p:sldId id="565" r:id="rId271"/>
    <p:sldId id="566" r:id="rId2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8312"/>
    <a:srgbClr val="BD582C"/>
    <a:srgbClr val="1765A8"/>
    <a:srgbClr val="196DB4"/>
    <a:srgbClr val="FFFFFF"/>
    <a:srgbClr val="E6E6E6"/>
    <a:srgbClr val="3FC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5358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356786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496954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21353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1243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138649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754790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2676126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8551503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31317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3298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8309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136837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472234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327829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788805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705323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220728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162785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690883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732675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908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5761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3165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79791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89258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1047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655118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98579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58996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5147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06756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42967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97260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4971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19561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86115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35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3124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52123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9844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99067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64373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17393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15718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76321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523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638145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5155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73284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65468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06652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09275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44776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10062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8924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57516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6754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8022716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5776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91258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81876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159736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366322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62419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44462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145949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847884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5234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1592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00489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57749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7828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82825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44217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360186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99419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18350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927067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049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224745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553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44611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59443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614224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46631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8962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3172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27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9664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35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05023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57283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05718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05006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14338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80625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09717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6746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7132399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47730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90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97063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2049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85749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17935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07688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552120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37846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410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683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4535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95699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83197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87379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250416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92848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79276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775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249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7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900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1838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011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823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5567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8161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866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5948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7735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2831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74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5889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5627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9821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101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063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987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808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304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4640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3005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20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7553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338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7812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8917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8567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8114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864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3145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17168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04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64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4751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65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3533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7609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7694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83252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496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0748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2820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2372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17128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28217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8132741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12352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249114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871518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656203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93884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12832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1357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5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55287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119517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42055848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46387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166403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264327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01950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668927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89970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60097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7528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8105F402-0491-4489-9897-A6971F2BC964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419C16E-2AAD-44AE-9E14-5A318778B32D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867C0EA-72AC-4D05-BA70-75C6C292347E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5" dirty="0"/>
              <a:t>S</a:t>
            </a:r>
            <a:r>
              <a:rPr spc="-10" dirty="0"/>
              <a:t>ep</a:t>
            </a:r>
            <a:r>
              <a:rPr spc="-30" dirty="0"/>
              <a:t>t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23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  <p:extLst>
      <p:ext uri="{BB962C8B-B14F-4D97-AF65-F5344CB8AC3E}">
        <p14:creationId xmlns:p14="http://schemas.microsoft.com/office/powerpoint/2010/main" val="29546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5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DAA7143E-4EE8-4879-8706-B3C1C3E9066F}" type="datetime1">
              <a:rPr lang="zh-TW" altLang="en-US" smtClean="0"/>
              <a:t>2022/4/9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8073819-4813-4650-BC76-340E69D449D3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9BB3008-1F4D-4C2E-9C9B-B8B5DA81B45D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3B849BD-5B5D-4EE4-9693-FD2877548CED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3BD4744-3405-4CCA-BA27-3D769873F7A5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9B661955-3D32-4247-9535-E8F5D6A4EAEE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3B28C72B-319B-4C3C-8CF2-9AB00B750F72}" type="datetime1">
              <a:rPr lang="zh-TW" altLang="en-US" smtClean="0"/>
              <a:t>2022/4/9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5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8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3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8.png"/><Relationship Id="rId5" Type="http://schemas.openxmlformats.org/officeDocument/2006/relationships/image" Target="../media/image181.png"/><Relationship Id="rId10" Type="http://schemas.openxmlformats.org/officeDocument/2006/relationships/image" Target="../media/image187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gif"/><Relationship Id="rId7" Type="http://schemas.openxmlformats.org/officeDocument/2006/relationships/image" Target="../media/image217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png"/><Relationship Id="rId5" Type="http://schemas.openxmlformats.org/officeDocument/2006/relationships/image" Target="../media/image215.gif"/><Relationship Id="rId4" Type="http://schemas.openxmlformats.org/officeDocument/2006/relationships/image" Target="../media/image214.gif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84.png"/><Relationship Id="rId18" Type="http://schemas.openxmlformats.org/officeDocument/2006/relationships/image" Target="../media/image235.png"/><Relationship Id="rId3" Type="http://schemas.openxmlformats.org/officeDocument/2006/relationships/image" Target="../media/image224.jpg"/><Relationship Id="rId21" Type="http://schemas.openxmlformats.org/officeDocument/2006/relationships/image" Target="../media/image238.png"/><Relationship Id="rId7" Type="http://schemas.openxmlformats.org/officeDocument/2006/relationships/image" Target="../media/image228.png"/><Relationship Id="rId12" Type="http://schemas.openxmlformats.org/officeDocument/2006/relationships/image" Target="../media/image83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24" Type="http://schemas.openxmlformats.org/officeDocument/2006/relationships/image" Target="../media/image241.png"/><Relationship Id="rId5" Type="http://schemas.openxmlformats.org/officeDocument/2006/relationships/image" Target="../media/image226.jpg"/><Relationship Id="rId15" Type="http://schemas.openxmlformats.org/officeDocument/2006/relationships/image" Target="../media/image86.png"/><Relationship Id="rId23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36.png"/><Relationship Id="rId4" Type="http://schemas.openxmlformats.org/officeDocument/2006/relationships/image" Target="../media/image225.jpg"/><Relationship Id="rId9" Type="http://schemas.openxmlformats.org/officeDocument/2006/relationships/image" Target="../media/image230.png"/><Relationship Id="rId14" Type="http://schemas.openxmlformats.org/officeDocument/2006/relationships/image" Target="../media/image85.png"/><Relationship Id="rId22" Type="http://schemas.openxmlformats.org/officeDocument/2006/relationships/image" Target="../media/image23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4.png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31F10DB-76B3-4E6E-A77A-A57ED1E5CC5C}"/>
              </a:ext>
            </a:extLst>
          </p:cNvPr>
          <p:cNvSpPr txBox="1"/>
          <p:nvPr/>
        </p:nvSpPr>
        <p:spPr>
          <a:xfrm>
            <a:off x="3520598" y="2443988"/>
            <a:ext cx="5151755" cy="1613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36955">
              <a:lnSpc>
                <a:spcPts val="650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6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15" dirty="0">
                <a:latin typeface="Calibri Light"/>
                <a:cs typeface="Calibri Light"/>
              </a:rPr>
              <a:t> </a:t>
            </a:r>
            <a:r>
              <a:rPr sz="6000" b="0" dirty="0">
                <a:latin typeface="Calibri Light"/>
                <a:cs typeface="Calibri Light"/>
              </a:rPr>
              <a:t>B</a:t>
            </a:r>
            <a:r>
              <a:rPr sz="6000" b="0" spc="-30" dirty="0">
                <a:latin typeface="Calibri Light"/>
                <a:cs typeface="Calibri Light"/>
              </a:rPr>
              <a:t>a</a:t>
            </a:r>
            <a:r>
              <a:rPr sz="6000" b="0" spc="-5" dirty="0">
                <a:latin typeface="Calibri Light"/>
                <a:cs typeface="Calibri Light"/>
              </a:rPr>
              <a:t>c</a:t>
            </a:r>
            <a:r>
              <a:rPr sz="6000" b="0" dirty="0">
                <a:latin typeface="Calibri Light"/>
                <a:cs typeface="Calibri Light"/>
              </a:rPr>
              <a:t>k</a:t>
            </a:r>
            <a:r>
              <a:rPr sz="6000" b="0" spc="-40" dirty="0">
                <a:latin typeface="Calibri Light"/>
                <a:cs typeface="Calibri Light"/>
              </a:rPr>
              <a:t>p</a:t>
            </a:r>
            <a:r>
              <a:rPr sz="6000" b="0" spc="-150" dirty="0">
                <a:latin typeface="Calibri Light"/>
                <a:cs typeface="Calibri Light"/>
              </a:rPr>
              <a:t>r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40" dirty="0">
                <a:latin typeface="Calibri Light"/>
                <a:cs typeface="Calibri Light"/>
              </a:rPr>
              <a:t>p</a:t>
            </a:r>
            <a:r>
              <a:rPr sz="6000" b="0" spc="-30" dirty="0">
                <a:latin typeface="Calibri Light"/>
                <a:cs typeface="Calibri Light"/>
              </a:rPr>
              <a:t>a</a:t>
            </a:r>
            <a:r>
              <a:rPr sz="6000" b="0" spc="-150" dirty="0">
                <a:latin typeface="Calibri Light"/>
                <a:cs typeface="Calibri Light"/>
              </a:rPr>
              <a:t>g</a:t>
            </a:r>
            <a:r>
              <a:rPr sz="6000" b="0" spc="-90" dirty="0">
                <a:latin typeface="Calibri Light"/>
                <a:cs typeface="Calibri Light"/>
              </a:rPr>
              <a:t>a</a:t>
            </a:r>
            <a:r>
              <a:rPr sz="6000" b="0" spc="-20" dirty="0">
                <a:latin typeface="Calibri Light"/>
                <a:cs typeface="Calibri Light"/>
              </a:rPr>
              <a:t>ti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5" dirty="0">
                <a:latin typeface="Calibri Light"/>
                <a:cs typeface="Calibri Light"/>
              </a:rPr>
              <a:t>n</a:t>
            </a:r>
            <a:endParaRPr sz="6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7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214205-010A-4CF8-8C89-4328554204D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A620DB3-0615-455C-B363-DD3E26B954B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F77AC29-F350-4402-A90A-D6168DB93F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387723-62D7-4EAA-81E9-8D60D3D83B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5E2D522-0306-44A1-B4A6-5F5D48144FC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323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DBAC2D-FEDF-4104-86BF-B4EC6B227EA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C504E0E-A3A8-4D2A-89CE-5699D9A7DD6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D20D08-9A2B-491D-86B5-0F2E87CD683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3F6A73-3F7F-47F5-A655-97ACA1682FD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F05F6C5-C210-40F2-8D2D-8B2BF107FBB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07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BCFC514-C2BB-4C72-AAE7-D62D1991665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44B982-13B8-4FB1-AAF4-93ABDA09F29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7A4A51-5F03-4D86-95D3-4ABA3206FAE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407B26-842B-4F7E-B163-0BEB11EB836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BA9C2ED-F6E0-43E0-94E1-49AEC8B9E5D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383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7EDD592-F38D-4A2E-98C0-22B6644AC6B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6B50743-E462-444F-8946-949B53283E6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122428-AF0E-4D61-AEA0-EBF762C86CA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2E7DE7-DC18-4288-8B04-BEFA0E336A3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2E14223-0EED-45B5-AF77-B7508C3505D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896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F58D3C2-49E6-49FB-9C31-866A62F51BA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10CD10E-46D2-4332-AA40-4923C8FC831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4CB55A8-1002-4BC4-8B5C-2B2114428CB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84255-21AF-4239-9627-2C1EDB12F80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C44925A-7ECA-49E8-8A8C-BC1F55ED4CB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159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5478F63-8481-4F5F-9A50-E24146B646A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FA1D28D-5F3C-423F-BB43-C59EB90681F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C38233F-1C91-4816-89FC-20206336932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27100B-3BA0-4031-9294-57278A2FF6E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72F6282-0DDE-4415-B8A0-59AF7EA4E32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1021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2"/>
          <p:cNvSpPr>
            <a:spLocks noChangeArrowheads="1"/>
          </p:cNvSpPr>
          <p:nvPr/>
        </p:nvSpPr>
        <p:spPr bwMode="auto">
          <a:xfrm>
            <a:off x="7517" y="0"/>
            <a:ext cx="12176967" cy="6610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A5F15D-8D6A-42CA-8CD4-12D620170D4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0407336-C608-44B0-AB7F-A1BD7F76F54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EA0A93-8D84-43B0-A949-21B52A512EC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BC8FE3-C4AD-4E39-8D79-318707A4D27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E269D3E-BC3E-42C9-B4C7-7C17DFD312A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9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87C8CE-BFDE-4C8C-A69F-956C52F4627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32CA58-63B2-4927-A6F0-59C655EFDAB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DC039D-FBC7-48D8-AD7A-BBCD3517FA6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48B22F-9BCF-41FF-9767-2DA6BA18BFC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02D0951-5483-4AD7-B4DE-CB0DF78203F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8302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AD4E458-0156-4986-855C-87B8D8BE8A0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FD06F7A-A241-4EBA-B402-70DB2CE9EE9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AD0151-8030-4717-8BCB-F6D5D32BDEF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869C7-9E03-4B27-9232-418B6555EFD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BB2F8EF-92CE-40D3-8301-DB61F7505FF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3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2"/>
          <p:cNvSpPr>
            <a:spLocks noChangeArrowheads="1"/>
          </p:cNvSpPr>
          <p:nvPr/>
        </p:nvSpPr>
        <p:spPr bwMode="auto">
          <a:xfrm>
            <a:off x="7517" y="0"/>
            <a:ext cx="12176967" cy="677830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9EB9C2-9921-4B4F-A4C3-AC90ADCC618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FB3E3A9-BE7E-49EC-B9F2-B20E9C1B8A7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392A6E-B6D8-47C3-89F2-D23F4311D45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45FC8C4-41E0-4245-8AB8-3BF377090DD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9AEC180-350E-4A6B-9D65-69FB7A67DA3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09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82839D-7D50-4230-B379-3C62F9208BE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26A754D-DDA2-41ED-860E-977DD58A271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807F3C2-D99E-4534-836A-1BCC7C18266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5D7178-F1A3-4BCB-B538-CB94B6E6C71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5FEB0C4-0DBF-4DE7-8C58-05DDD4D3B27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65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409E5B1-D544-47CD-BE1E-6C30BA035FA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103AAAE-F15F-4E84-B47F-949E549E278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4380AD-C85B-4234-850F-E68336A382B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364BAE2-E011-4755-AED4-D9A247DB94B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893D2BA-4BFD-4A49-9A24-52BA8F5C07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459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7A8B481-8336-455A-9813-D82E3D984A5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AE11DE7-7DF3-42A9-9371-CE52AF353A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3122C2F-B778-4138-962E-D2F8BE5FBA0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5E4EE9-51BE-43CB-B598-930FBA16249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571E829-B0DC-4351-968B-F4A18ADD6BE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5379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0EEB1C1-9CDE-4F51-BC75-51A9C5BB640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5A767A-339F-498B-95F8-545C556C136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394B45-F27F-4704-8DCA-9FDC8A41B60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93A82D-F8DB-4CC9-8235-515F40F69E4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F5D2753-69C6-46A0-8A32-09198459239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7492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1A7A87-42F1-4700-9DC3-51C493AB04E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EE8BEF3-47B0-41F3-AEE6-59BAD5AEC08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D12C045-312B-436A-9E16-FA62D48ACEC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C2A2AA-7CAC-4CC9-B71D-EB3F33504B6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215E36C-5001-4ABA-A613-2E3642BFD24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344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C72EC27-F5FF-4EC5-9119-756164055BA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48A8554-C92A-4A3C-B24F-07DA787B433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96C0388-9926-46B9-874D-61528F322B4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C35D067-07BE-4BBD-A747-F47DAC87B81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865A514-0CC4-40AE-91A3-A0AE3532604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7024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bject 2"/>
          <p:cNvSpPr>
            <a:spLocks noChangeArrowheads="1"/>
          </p:cNvSpPr>
          <p:nvPr/>
        </p:nvSpPr>
        <p:spPr bwMode="auto">
          <a:xfrm>
            <a:off x="7517" y="0"/>
            <a:ext cx="12176967" cy="666924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C127350-39B0-4DFD-86A1-AE251BA4214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91226EF-A522-4C20-A694-FE85486DF67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F9DD10-7F6E-45AF-8F42-A209A16AF02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CF61DF-A673-4B6C-8556-3578D78F483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85EEA6C-D871-47E2-A580-9610B45A2A9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3345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C142FE8-B319-424C-B20F-8B3EC86985F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2A21AB2-AB58-4187-A31C-30DC251B9FA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543956-1486-4FF8-86EB-DDAA3B3DF34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F5C47E6-D1F1-4075-8E06-E3A6D84F621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F962DB4-B1D2-43A1-8F88-6163DCBF5D4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3895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5D8D8D-1BB6-4969-80C1-83690516583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8EFDFA3-0418-4272-A8E8-A627F2079A1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934B4E1-39D3-4784-B9C4-D310F87B202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725003-EE6F-41EA-8B39-29C9B3D7AE7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B49B258-A30C-46FF-A121-BD9523B2AA8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4259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object 2"/>
          <p:cNvSpPr>
            <a:spLocks noChangeArrowheads="1"/>
          </p:cNvSpPr>
          <p:nvPr/>
        </p:nvSpPr>
        <p:spPr bwMode="auto">
          <a:xfrm>
            <a:off x="7517" y="0"/>
            <a:ext cx="12176967" cy="674474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D4AC93-0A47-4B43-8BD0-83E0DAD2563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5D50B25-F02E-4953-AAA0-C204BFBF65A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E1EF44-9A72-4659-94B2-FB678C15EC9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F221F7-17DA-44D5-A589-E00E0C5137D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5031B07-C5D9-4E2E-9BCE-42A1A815B45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766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bject 2"/>
          <p:cNvSpPr>
            <a:spLocks noChangeArrowheads="1"/>
          </p:cNvSpPr>
          <p:nvPr/>
        </p:nvSpPr>
        <p:spPr bwMode="auto">
          <a:xfrm>
            <a:off x="7517" y="0"/>
            <a:ext cx="12176967" cy="681152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B86B2E9-52DB-4394-A29C-62B40297E03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B68010-6776-4687-BE59-A55D9864A5F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A44887-E812-4905-8FF8-375CE4215C7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3D2751-D690-4F56-A1B5-F82B4D0868C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313C94C-C41E-40C7-9F31-06C406BD7D0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0396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bject 2"/>
          <p:cNvSpPr>
            <a:spLocks noChangeArrowheads="1"/>
          </p:cNvSpPr>
          <p:nvPr/>
        </p:nvSpPr>
        <p:spPr bwMode="auto">
          <a:xfrm>
            <a:off x="7517" y="0"/>
            <a:ext cx="12176967" cy="673742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32EAB2-7B37-4DB7-B44C-0256479D69A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54E00CB-950D-4F98-93B3-04AAED2A671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8CE8C7-4E4E-43A2-96B9-0CD9CB2B4BE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46796B-2617-4494-BA41-E3B9C11A9E3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91D8644-19F0-4A87-B51F-69A1F6D28E7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68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3F0DEC-E5E8-4D60-9F72-664D59976C8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FF6A2A7-F00A-4FF5-8C0C-F2BA651F349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DA76860-D802-461A-8542-15CD7B5505F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0F165A5-2549-4104-9CB0-1DE19EA1F3D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16483BB-8875-4A54-9899-7D40B7F0976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8274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8"/>
            <a:ext cx="4480559" cy="2215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" name="object 13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6B40AAC-43D5-4BDC-8521-36CA72870F7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CA00C895-700F-4E52-8592-D84421219A2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9D86BA9-3535-41FF-9EFD-260958FE27B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F278B04-7B7A-4D12-8F9E-8150EB908BC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947A836A-6577-40D9-B6FA-7E3D647C40B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2516957"/>
            <a:ext cx="4370070" cy="3733165"/>
          </a:xfrm>
          <a:custGeom>
            <a:avLst/>
            <a:gdLst/>
            <a:ahLst/>
            <a:cxnLst/>
            <a:rect l="l" t="t" r="r" b="b"/>
            <a:pathLst>
              <a:path w="4370070" h="3733165">
                <a:moveTo>
                  <a:pt x="0" y="0"/>
                </a:moveTo>
                <a:lnTo>
                  <a:pt x="4369861" y="0"/>
                </a:lnTo>
                <a:lnTo>
                  <a:pt x="4369861" y="3733014"/>
                </a:lnTo>
                <a:lnTo>
                  <a:pt x="0" y="37330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65483" y="4016755"/>
            <a:ext cx="192023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ck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F4C11D1-BA49-40AF-8DD6-E26A7CFF48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4F9EF9B-CE7E-4D69-86CB-9E05B54A914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E2705CD-020C-47A1-990C-7EC0EB9E33D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4924080-BE3D-4861-9054-57A0225B18E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4D488618-C87E-4FEB-88FC-B21E3921EBF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2516957"/>
            <a:ext cx="4370070" cy="452755"/>
          </a:xfrm>
          <a:custGeom>
            <a:avLst/>
            <a:gdLst/>
            <a:ahLst/>
            <a:cxnLst/>
            <a:rect l="l" t="t" r="r" b="b"/>
            <a:pathLst>
              <a:path w="4370070" h="452755">
                <a:moveTo>
                  <a:pt x="0" y="0"/>
                </a:moveTo>
                <a:lnTo>
                  <a:pt x="4369861" y="0"/>
                </a:lnTo>
                <a:lnTo>
                  <a:pt x="4369861" y="452486"/>
                </a:lnTo>
                <a:lnTo>
                  <a:pt x="0" y="4524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58345" y="2590292"/>
            <a:ext cx="12198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0172" y="3734584"/>
            <a:ext cx="689610" cy="705485"/>
          </a:xfrm>
          <a:custGeom>
            <a:avLst/>
            <a:gdLst/>
            <a:ahLst/>
            <a:cxnLst/>
            <a:rect l="l" t="t" r="r" b="b"/>
            <a:pathLst>
              <a:path w="689610" h="705485">
                <a:moveTo>
                  <a:pt x="0" y="0"/>
                </a:moveTo>
                <a:lnTo>
                  <a:pt x="689006" y="0"/>
                </a:lnTo>
                <a:lnTo>
                  <a:pt x="689006" y="705439"/>
                </a:lnTo>
                <a:lnTo>
                  <a:pt x="0" y="7054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29B3BF6-3714-4CC0-AEB0-AA4088645D6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BE02A3E3-70BC-45D4-9EEE-D82D709A087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9EFB2F6-7133-4946-8B92-0A7F38E6043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6A51E94-C131-4ACE-B25B-23178325BF1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9C16A243-8D56-4728-8484-73ECD524492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2903457"/>
            <a:ext cx="4370070" cy="452755"/>
          </a:xfrm>
          <a:custGeom>
            <a:avLst/>
            <a:gdLst/>
            <a:ahLst/>
            <a:cxnLst/>
            <a:rect l="l" t="t" r="r" b="b"/>
            <a:pathLst>
              <a:path w="4370070" h="452754">
                <a:moveTo>
                  <a:pt x="0" y="0"/>
                </a:moveTo>
                <a:lnTo>
                  <a:pt x="4369861" y="0"/>
                </a:lnTo>
                <a:lnTo>
                  <a:pt x="4369861" y="452486"/>
                </a:lnTo>
                <a:lnTo>
                  <a:pt x="0" y="4524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58345" y="2974339"/>
            <a:ext cx="10115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gm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51487" y="3734584"/>
            <a:ext cx="1559560" cy="705485"/>
          </a:xfrm>
          <a:custGeom>
            <a:avLst/>
            <a:gdLst/>
            <a:ahLst/>
            <a:cxnLst/>
            <a:rect l="l" t="t" r="r" b="b"/>
            <a:pathLst>
              <a:path w="1559560" h="705485">
                <a:moveTo>
                  <a:pt x="1559414" y="0"/>
                </a:moveTo>
                <a:lnTo>
                  <a:pt x="0" y="0"/>
                </a:lnTo>
                <a:lnTo>
                  <a:pt x="0" y="705439"/>
                </a:lnTo>
                <a:lnTo>
                  <a:pt x="1559414" y="705439"/>
                </a:lnTo>
                <a:lnTo>
                  <a:pt x="1559414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2859" y="1885359"/>
            <a:ext cx="2077720" cy="416559"/>
          </a:xfrm>
          <a:custGeom>
            <a:avLst/>
            <a:gdLst/>
            <a:ahLst/>
            <a:cxnLst/>
            <a:rect l="l" t="t" r="r" b="b"/>
            <a:pathLst>
              <a:path w="2077720" h="416560">
                <a:moveTo>
                  <a:pt x="0" y="0"/>
                </a:moveTo>
                <a:lnTo>
                  <a:pt x="2077577" y="0"/>
                </a:lnTo>
                <a:lnTo>
                  <a:pt x="2077577" y="416351"/>
                </a:lnTo>
                <a:lnTo>
                  <a:pt x="0" y="4163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123</a:t>
            </a:fld>
            <a:endParaRPr spc="-15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6A18028-78AF-451A-A52F-F56CCBE0AE6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4E55DB2-5E10-4761-9A5D-810BFFB7CB4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555B61-6E87-4F69-8F26-B65E7DBF171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93AEAD-06D3-40D3-8283-9F339DA0669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02CB332B-8CF4-41D8-9C41-39B1D2BC5CD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3318234"/>
            <a:ext cx="4370070" cy="707390"/>
          </a:xfrm>
          <a:custGeom>
            <a:avLst/>
            <a:gdLst/>
            <a:ahLst/>
            <a:cxnLst/>
            <a:rect l="l" t="t" r="r" b="b"/>
            <a:pathLst>
              <a:path w="4370070" h="707389">
                <a:moveTo>
                  <a:pt x="0" y="0"/>
                </a:moveTo>
                <a:lnTo>
                  <a:pt x="4369861" y="0"/>
                </a:lnTo>
                <a:lnTo>
                  <a:pt x="4369861" y="707010"/>
                </a:lnTo>
                <a:lnTo>
                  <a:pt x="0" y="70701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5637" y="3513835"/>
            <a:ext cx="5226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2859" y="1508287"/>
            <a:ext cx="2077720" cy="416559"/>
          </a:xfrm>
          <a:custGeom>
            <a:avLst/>
            <a:gdLst/>
            <a:ahLst/>
            <a:cxnLst/>
            <a:rect l="l" t="t" r="r" b="b"/>
            <a:pathLst>
              <a:path w="2077720" h="416560">
                <a:moveTo>
                  <a:pt x="0" y="0"/>
                </a:moveTo>
                <a:lnTo>
                  <a:pt x="2077577" y="0"/>
                </a:lnTo>
                <a:lnTo>
                  <a:pt x="2077577" y="416351"/>
                </a:lnTo>
                <a:lnTo>
                  <a:pt x="0" y="4163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9364" y="2828042"/>
            <a:ext cx="4411980" cy="2460625"/>
          </a:xfrm>
          <a:custGeom>
            <a:avLst/>
            <a:gdLst/>
            <a:ahLst/>
            <a:cxnLst/>
            <a:rect l="l" t="t" r="r" b="b"/>
            <a:pathLst>
              <a:path w="4411980" h="2460625">
                <a:moveTo>
                  <a:pt x="2724346" y="0"/>
                </a:moveTo>
                <a:lnTo>
                  <a:pt x="2724346" y="659877"/>
                </a:lnTo>
                <a:lnTo>
                  <a:pt x="3035431" y="659877"/>
                </a:lnTo>
                <a:lnTo>
                  <a:pt x="3157979" y="1159497"/>
                </a:lnTo>
                <a:lnTo>
                  <a:pt x="1036948" y="1866507"/>
                </a:lnTo>
                <a:lnTo>
                  <a:pt x="0" y="1866507"/>
                </a:lnTo>
                <a:lnTo>
                  <a:pt x="0" y="2460396"/>
                </a:lnTo>
                <a:lnTo>
                  <a:pt x="801278" y="2460396"/>
                </a:lnTo>
                <a:lnTo>
                  <a:pt x="3148553" y="1564850"/>
                </a:lnTo>
                <a:lnTo>
                  <a:pt x="4411744" y="1564850"/>
                </a:lnTo>
                <a:lnTo>
                  <a:pt x="4411744" y="961534"/>
                </a:lnTo>
                <a:lnTo>
                  <a:pt x="3535051" y="961534"/>
                </a:lnTo>
                <a:lnTo>
                  <a:pt x="3337088" y="9426"/>
                </a:lnTo>
                <a:lnTo>
                  <a:pt x="2724346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124</a:t>
            </a:fld>
            <a:endParaRPr spc="-15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8F78C82-754D-4320-A2F1-9FB3185BE34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0E78A07-19B8-4020-ABA3-4D67D0B5EC3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6D08BC-BBAF-4738-997A-76DA34E2725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5883D4-793F-4822-8EC8-260F352FD06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C1F687A9-5D03-4D7C-B6BF-88AB126EF3E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4025247"/>
            <a:ext cx="4370070" cy="707390"/>
          </a:xfrm>
          <a:custGeom>
            <a:avLst/>
            <a:gdLst/>
            <a:ahLst/>
            <a:cxnLst/>
            <a:rect l="l" t="t" r="r" b="b"/>
            <a:pathLst>
              <a:path w="4370070" h="707389">
                <a:moveTo>
                  <a:pt x="0" y="0"/>
                </a:moveTo>
                <a:lnTo>
                  <a:pt x="4369861" y="0"/>
                </a:lnTo>
                <a:lnTo>
                  <a:pt x="4369861" y="707010"/>
                </a:lnTo>
                <a:lnTo>
                  <a:pt x="0" y="70701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5637" y="4220971"/>
            <a:ext cx="5226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2859" y="1159493"/>
            <a:ext cx="2077720" cy="416559"/>
          </a:xfrm>
          <a:custGeom>
            <a:avLst/>
            <a:gdLst/>
            <a:ahLst/>
            <a:cxnLst/>
            <a:rect l="l" t="t" r="r" b="b"/>
            <a:pathLst>
              <a:path w="2077720" h="416559">
                <a:moveTo>
                  <a:pt x="0" y="0"/>
                </a:moveTo>
                <a:lnTo>
                  <a:pt x="2077577" y="0"/>
                </a:lnTo>
                <a:lnTo>
                  <a:pt x="2077577" y="416351"/>
                </a:lnTo>
                <a:lnTo>
                  <a:pt x="0" y="4163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2386" y="2207442"/>
            <a:ext cx="1815464" cy="1978660"/>
          </a:xfrm>
          <a:custGeom>
            <a:avLst/>
            <a:gdLst/>
            <a:ahLst/>
            <a:cxnLst/>
            <a:rect l="l" t="t" r="r" b="b"/>
            <a:pathLst>
              <a:path w="1815464" h="1978660">
                <a:moveTo>
                  <a:pt x="1815414" y="0"/>
                </a:moveTo>
                <a:lnTo>
                  <a:pt x="0" y="0"/>
                </a:lnTo>
                <a:lnTo>
                  <a:pt x="0" y="1978058"/>
                </a:lnTo>
                <a:lnTo>
                  <a:pt x="1815414" y="1978058"/>
                </a:lnTo>
                <a:lnTo>
                  <a:pt x="1815414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17E5714-1527-4EFD-AC8A-F9CB22AEF8C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1508F16-16BD-4737-99C3-D380DD384A0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7D06A3-5D7E-4206-B2BE-8FF74255E25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8DD7C6E-F18D-4FA1-B87F-3F191243685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BE1E7917-FC05-4CA2-8102-2FC95F4C4F5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4713405"/>
            <a:ext cx="4370070" cy="707390"/>
          </a:xfrm>
          <a:custGeom>
            <a:avLst/>
            <a:gdLst/>
            <a:ahLst/>
            <a:cxnLst/>
            <a:rect l="l" t="t" r="r" b="b"/>
            <a:pathLst>
              <a:path w="4370070" h="707389">
                <a:moveTo>
                  <a:pt x="0" y="0"/>
                </a:moveTo>
                <a:lnTo>
                  <a:pt x="4369861" y="0"/>
                </a:lnTo>
                <a:lnTo>
                  <a:pt x="4369861" y="707010"/>
                </a:lnTo>
                <a:lnTo>
                  <a:pt x="0" y="70701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4702" y="4906771"/>
            <a:ext cx="10560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2859" y="820129"/>
            <a:ext cx="2077720" cy="416559"/>
          </a:xfrm>
          <a:custGeom>
            <a:avLst/>
            <a:gdLst/>
            <a:ahLst/>
            <a:cxnLst/>
            <a:rect l="l" t="t" r="r" b="b"/>
            <a:pathLst>
              <a:path w="2077720" h="416559">
                <a:moveTo>
                  <a:pt x="0" y="0"/>
                </a:moveTo>
                <a:lnTo>
                  <a:pt x="2077577" y="0"/>
                </a:lnTo>
                <a:lnTo>
                  <a:pt x="2077577" y="416351"/>
                </a:lnTo>
                <a:lnTo>
                  <a:pt x="0" y="4163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924" y="3314048"/>
            <a:ext cx="2026920" cy="1210945"/>
          </a:xfrm>
          <a:custGeom>
            <a:avLst/>
            <a:gdLst/>
            <a:ahLst/>
            <a:cxnLst/>
            <a:rect l="l" t="t" r="r" b="b"/>
            <a:pathLst>
              <a:path w="2026920" h="1210945">
                <a:moveTo>
                  <a:pt x="2026764" y="0"/>
                </a:moveTo>
                <a:lnTo>
                  <a:pt x="0" y="0"/>
                </a:lnTo>
                <a:lnTo>
                  <a:pt x="0" y="1210822"/>
                </a:lnTo>
                <a:lnTo>
                  <a:pt x="2026764" y="1210822"/>
                </a:lnTo>
                <a:lnTo>
                  <a:pt x="2026764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6707FDF-A4FA-485C-B82E-6A784800F73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1B5ACDC-21F1-4333-9772-5CAD1077C8E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FF4D001-D5A9-4024-B476-F0A9541907C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4BD9C6B-5201-489A-A9C7-22EC2A5950E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5353D704-0F4E-4623-B1E6-121B9D9FD33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5" dirty="0">
                <a:latin typeface="Calibri Light"/>
                <a:cs typeface="Calibri Light"/>
              </a:rPr>
              <a:t>B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10" dirty="0">
                <a:latin typeface="Calibri Light"/>
                <a:cs typeface="Calibri Light"/>
              </a:rPr>
              <a:t>c</a:t>
            </a:r>
            <a:r>
              <a:rPr sz="3600" b="0" spc="-20" dirty="0">
                <a:latin typeface="Calibri Light"/>
                <a:cs typeface="Calibri Light"/>
              </a:rPr>
              <a:t>kp</a:t>
            </a:r>
            <a:r>
              <a:rPr sz="3600" b="0" spc="-90" dirty="0">
                <a:latin typeface="Calibri Light"/>
                <a:cs typeface="Calibri Light"/>
              </a:rPr>
              <a:t>r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p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10" dirty="0">
                <a:latin typeface="Calibri Light"/>
                <a:cs typeface="Calibri Light"/>
              </a:rPr>
              <a:t>pl</a:t>
            </a:r>
            <a:r>
              <a:rPr sz="3600" b="0" spc="-5" dirty="0">
                <a:latin typeface="Calibri Light"/>
                <a:cs typeface="Calibri Light"/>
              </a:rPr>
              <a:t>e</a:t>
            </a:r>
            <a:r>
              <a:rPr sz="3600" b="0" dirty="0">
                <a:latin typeface="Calibri Light"/>
                <a:cs typeface="Calibri Light"/>
              </a:rPr>
              <a:t>m</a:t>
            </a:r>
            <a:r>
              <a:rPr sz="3600" b="0" spc="-25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65" dirty="0">
                <a:latin typeface="Calibri Light"/>
                <a:cs typeface="Calibri Light"/>
              </a:rPr>
              <a:t>t</a:t>
            </a:r>
            <a:r>
              <a:rPr sz="3600" b="0" spc="-55" dirty="0">
                <a:latin typeface="Calibri Light"/>
                <a:cs typeface="Calibri Light"/>
              </a:rPr>
              <a:t>a</a:t>
            </a:r>
            <a:r>
              <a:rPr sz="3600" b="0" spc="-5" dirty="0">
                <a:latin typeface="Calibri Light"/>
                <a:cs typeface="Calibri Light"/>
              </a:rPr>
              <a:t>tio</a:t>
            </a:r>
            <a:r>
              <a:rPr sz="3600" b="0" spc="-15" dirty="0">
                <a:latin typeface="Calibri Light"/>
                <a:cs typeface="Calibri Light"/>
              </a:rPr>
              <a:t>n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932180"/>
            <a:ext cx="38366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latin typeface="Calibri Light"/>
                <a:cs typeface="Calibri Light"/>
              </a:rPr>
              <a:t>”</a:t>
            </a:r>
            <a:r>
              <a:rPr sz="3600" b="0" spc="-5" dirty="0">
                <a:latin typeface="Calibri Light"/>
                <a:cs typeface="Calibri Light"/>
              </a:rPr>
              <a:t>Fl</a:t>
            </a:r>
            <a:r>
              <a:rPr sz="3600" b="0" spc="-50" dirty="0">
                <a:latin typeface="Calibri Light"/>
                <a:cs typeface="Calibri Light"/>
              </a:rPr>
              <a:t>a</a:t>
            </a:r>
            <a:r>
              <a:rPr sz="3600" b="0" spc="12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” </a:t>
            </a:r>
            <a:r>
              <a:rPr sz="3600" b="0" spc="-25" dirty="0">
                <a:latin typeface="Calibri Light"/>
                <a:cs typeface="Calibri Light"/>
              </a:rPr>
              <a:t>g</a:t>
            </a:r>
            <a:r>
              <a:rPr sz="3600" b="0" spc="-95" dirty="0">
                <a:latin typeface="Calibri Light"/>
                <a:cs typeface="Calibri Light"/>
              </a:rPr>
              <a:t>r</a:t>
            </a:r>
            <a:r>
              <a:rPr sz="3600" b="0" spc="-15" dirty="0">
                <a:latin typeface="Calibri Light"/>
                <a:cs typeface="Calibri Light"/>
              </a:rPr>
              <a:t>a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5" dirty="0">
                <a:latin typeface="Calibri Light"/>
                <a:cs typeface="Calibri Light"/>
              </a:rPr>
              <a:t>i</a:t>
            </a:r>
            <a:r>
              <a:rPr sz="3600" b="0" spc="-10" dirty="0">
                <a:latin typeface="Calibri Light"/>
                <a:cs typeface="Calibri Light"/>
              </a:rPr>
              <a:t>e</a:t>
            </a:r>
            <a:r>
              <a:rPr sz="3600" b="0" spc="-55" dirty="0">
                <a:latin typeface="Calibri Light"/>
                <a:cs typeface="Calibri Light"/>
              </a:rPr>
              <a:t>n</a:t>
            </a:r>
            <a:r>
              <a:rPr sz="3600" b="0" spc="-15" dirty="0">
                <a:latin typeface="Calibri Light"/>
                <a:cs typeface="Calibri Light"/>
              </a:rPr>
              <a:t>t</a:t>
            </a:r>
            <a:r>
              <a:rPr sz="3600" b="0" dirty="0">
                <a:latin typeface="Calibri Light"/>
                <a:cs typeface="Calibri Light"/>
              </a:rPr>
              <a:t> </a:t>
            </a:r>
            <a:r>
              <a:rPr sz="3600" b="0" spc="-45" dirty="0">
                <a:latin typeface="Calibri Light"/>
                <a:cs typeface="Calibri Light"/>
              </a:rPr>
              <a:t>c</a:t>
            </a:r>
            <a:r>
              <a:rPr sz="3600" b="0" spc="-5" dirty="0">
                <a:latin typeface="Calibri Light"/>
                <a:cs typeface="Calibri Light"/>
              </a:rPr>
              <a:t>o</a:t>
            </a:r>
            <a:r>
              <a:rPr sz="3600" b="0" spc="-20" dirty="0">
                <a:latin typeface="Calibri Light"/>
                <a:cs typeface="Calibri Light"/>
              </a:rPr>
              <a:t>d</a:t>
            </a:r>
            <a:r>
              <a:rPr sz="3600" b="0" spc="-30" dirty="0">
                <a:latin typeface="Calibri Light"/>
                <a:cs typeface="Calibri Light"/>
              </a:rPr>
              <a:t>e</a:t>
            </a:r>
            <a:r>
              <a:rPr sz="3600" b="0" spc="-10" dirty="0">
                <a:latin typeface="Calibri Light"/>
                <a:cs typeface="Calibri Light"/>
              </a:rPr>
              <a:t>: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67600" y="94487"/>
            <a:ext cx="4480559" cy="615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511" y="1941576"/>
            <a:ext cx="4511040" cy="3483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1941576"/>
            <a:ext cx="509015" cy="3483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195" y="3851211"/>
            <a:ext cx="506730" cy="465455"/>
          </a:xfrm>
          <a:custGeom>
            <a:avLst/>
            <a:gdLst/>
            <a:ahLst/>
            <a:cxnLst/>
            <a:rect l="l" t="t" r="r" b="b"/>
            <a:pathLst>
              <a:path w="506729" h="465454">
                <a:moveTo>
                  <a:pt x="0" y="232545"/>
                </a:moveTo>
                <a:lnTo>
                  <a:pt x="6758" y="176662"/>
                </a:lnTo>
                <a:lnTo>
                  <a:pt x="25956" y="125677"/>
                </a:lnTo>
                <a:lnTo>
                  <a:pt x="55977" y="81207"/>
                </a:lnTo>
                <a:lnTo>
                  <a:pt x="95207" y="44867"/>
                </a:lnTo>
                <a:lnTo>
                  <a:pt x="142028" y="18274"/>
                </a:lnTo>
                <a:lnTo>
                  <a:pt x="194825" y="3043"/>
                </a:lnTo>
                <a:lnTo>
                  <a:pt x="232545" y="0"/>
                </a:lnTo>
                <a:lnTo>
                  <a:pt x="273934" y="0"/>
                </a:lnTo>
                <a:lnTo>
                  <a:pt x="329817" y="6758"/>
                </a:lnTo>
                <a:lnTo>
                  <a:pt x="380802" y="25956"/>
                </a:lnTo>
                <a:lnTo>
                  <a:pt x="425272" y="55977"/>
                </a:lnTo>
                <a:lnTo>
                  <a:pt x="461611" y="95207"/>
                </a:lnTo>
                <a:lnTo>
                  <a:pt x="488205" y="142028"/>
                </a:lnTo>
                <a:lnTo>
                  <a:pt x="503435" y="194825"/>
                </a:lnTo>
                <a:lnTo>
                  <a:pt x="506479" y="232545"/>
                </a:lnTo>
                <a:lnTo>
                  <a:pt x="505708" y="251618"/>
                </a:lnTo>
                <a:lnTo>
                  <a:pt x="494623" y="306048"/>
                </a:lnTo>
                <a:lnTo>
                  <a:pt x="471638" y="355040"/>
                </a:lnTo>
                <a:lnTo>
                  <a:pt x="438367" y="396980"/>
                </a:lnTo>
                <a:lnTo>
                  <a:pt x="396428" y="430250"/>
                </a:lnTo>
                <a:lnTo>
                  <a:pt x="347435" y="453236"/>
                </a:lnTo>
                <a:lnTo>
                  <a:pt x="293005" y="464320"/>
                </a:lnTo>
                <a:lnTo>
                  <a:pt x="273933" y="465091"/>
                </a:lnTo>
                <a:lnTo>
                  <a:pt x="232545" y="465091"/>
                </a:lnTo>
                <a:lnTo>
                  <a:pt x="176662" y="458332"/>
                </a:lnTo>
                <a:lnTo>
                  <a:pt x="125677" y="439134"/>
                </a:lnTo>
                <a:lnTo>
                  <a:pt x="81207" y="409113"/>
                </a:lnTo>
                <a:lnTo>
                  <a:pt x="44867" y="369883"/>
                </a:lnTo>
                <a:lnTo>
                  <a:pt x="18274" y="323062"/>
                </a:lnTo>
                <a:lnTo>
                  <a:pt x="3043" y="270265"/>
                </a:lnTo>
                <a:lnTo>
                  <a:pt x="0" y="23254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5874" y="475593"/>
            <a:ext cx="2475230" cy="1909445"/>
          </a:xfrm>
          <a:custGeom>
            <a:avLst/>
            <a:gdLst/>
            <a:ahLst/>
            <a:cxnLst/>
            <a:rect l="l" t="t" r="r" b="b"/>
            <a:pathLst>
              <a:path w="2475229" h="1909445">
                <a:moveTo>
                  <a:pt x="0" y="0"/>
                </a:moveTo>
                <a:lnTo>
                  <a:pt x="2475073" y="0"/>
                </a:lnTo>
                <a:lnTo>
                  <a:pt x="2475073" y="1909388"/>
                </a:lnTo>
                <a:lnTo>
                  <a:pt x="0" y="190938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0787" y="1130300"/>
            <a:ext cx="20758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pu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5873" y="5429844"/>
            <a:ext cx="4370070" cy="707390"/>
          </a:xfrm>
          <a:custGeom>
            <a:avLst/>
            <a:gdLst/>
            <a:ahLst/>
            <a:cxnLst/>
            <a:rect l="l" t="t" r="r" b="b"/>
            <a:pathLst>
              <a:path w="4370070" h="707389">
                <a:moveTo>
                  <a:pt x="0" y="0"/>
                </a:moveTo>
                <a:lnTo>
                  <a:pt x="4369861" y="0"/>
                </a:lnTo>
                <a:lnTo>
                  <a:pt x="4369861" y="707010"/>
                </a:lnTo>
                <a:lnTo>
                  <a:pt x="0" y="70701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4702" y="5626100"/>
            <a:ext cx="10560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8769" y="3918788"/>
            <a:ext cx="252849" cy="32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2859" y="527895"/>
            <a:ext cx="2077720" cy="302260"/>
          </a:xfrm>
          <a:custGeom>
            <a:avLst/>
            <a:gdLst/>
            <a:ahLst/>
            <a:cxnLst/>
            <a:rect l="l" t="t" r="r" b="b"/>
            <a:pathLst>
              <a:path w="2077720" h="302259">
                <a:moveTo>
                  <a:pt x="0" y="0"/>
                </a:moveTo>
                <a:lnTo>
                  <a:pt x="2077577" y="0"/>
                </a:lnTo>
                <a:lnTo>
                  <a:pt x="2077577" y="301664"/>
                </a:lnTo>
                <a:lnTo>
                  <a:pt x="0" y="3016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924" y="1881173"/>
            <a:ext cx="2026920" cy="1210945"/>
          </a:xfrm>
          <a:custGeom>
            <a:avLst/>
            <a:gdLst/>
            <a:ahLst/>
            <a:cxnLst/>
            <a:rect l="l" t="t" r="r" b="b"/>
            <a:pathLst>
              <a:path w="2026920" h="1210945">
                <a:moveTo>
                  <a:pt x="2026764" y="0"/>
                </a:moveTo>
                <a:lnTo>
                  <a:pt x="0" y="0"/>
                </a:lnTo>
                <a:lnTo>
                  <a:pt x="0" y="1210822"/>
                </a:lnTo>
                <a:lnTo>
                  <a:pt x="2026764" y="1210822"/>
                </a:lnTo>
                <a:lnTo>
                  <a:pt x="2026764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6F26BDF-F6D3-4BFB-A9C5-519A7C87DDC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E75C871-AFB5-46E2-997C-CBB982DF5B8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6BD9FF2-20D7-4D35-92A4-98B11DCC870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A314A1C-C8DC-498D-8B59-E543371A1E1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93C8272B-7740-4AB3-AAFC-3CD1D5AA638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5888" y="1496567"/>
            <a:ext cx="5590032" cy="442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69022" y="1487576"/>
            <a:ext cx="5603875" cy="4445635"/>
          </a:xfrm>
          <a:custGeom>
            <a:avLst/>
            <a:gdLst/>
            <a:ahLst/>
            <a:cxnLst/>
            <a:rect l="l" t="t" r="r" b="b"/>
            <a:pathLst>
              <a:path w="5603875" h="4445635">
                <a:moveTo>
                  <a:pt x="0" y="0"/>
                </a:moveTo>
                <a:lnTo>
                  <a:pt x="5603443" y="0"/>
                </a:lnTo>
                <a:lnTo>
                  <a:pt x="5603443" y="4445564"/>
                </a:lnTo>
                <a:lnTo>
                  <a:pt x="0" y="444556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0690" y="241243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19" h="731519">
                <a:moveTo>
                  <a:pt x="0" y="365704"/>
                </a:moveTo>
                <a:lnTo>
                  <a:pt x="4786" y="306385"/>
                </a:lnTo>
                <a:lnTo>
                  <a:pt x="18643" y="250113"/>
                </a:lnTo>
                <a:lnTo>
                  <a:pt x="40819" y="197642"/>
                </a:lnTo>
                <a:lnTo>
                  <a:pt x="70559" y="149724"/>
                </a:lnTo>
                <a:lnTo>
                  <a:pt x="107112" y="107112"/>
                </a:lnTo>
                <a:lnTo>
                  <a:pt x="149724" y="70559"/>
                </a:lnTo>
                <a:lnTo>
                  <a:pt x="197642" y="40819"/>
                </a:lnTo>
                <a:lnTo>
                  <a:pt x="250113" y="18643"/>
                </a:lnTo>
                <a:lnTo>
                  <a:pt x="306385" y="4786"/>
                </a:lnTo>
                <a:lnTo>
                  <a:pt x="365704" y="0"/>
                </a:lnTo>
                <a:lnTo>
                  <a:pt x="395697" y="1212"/>
                </a:lnTo>
                <a:lnTo>
                  <a:pt x="453587" y="10628"/>
                </a:lnTo>
                <a:lnTo>
                  <a:pt x="508053" y="28738"/>
                </a:lnTo>
                <a:lnTo>
                  <a:pt x="558342" y="54790"/>
                </a:lnTo>
                <a:lnTo>
                  <a:pt x="603701" y="88031"/>
                </a:lnTo>
                <a:lnTo>
                  <a:pt x="643377" y="127707"/>
                </a:lnTo>
                <a:lnTo>
                  <a:pt x="676618" y="173066"/>
                </a:lnTo>
                <a:lnTo>
                  <a:pt x="702670" y="223355"/>
                </a:lnTo>
                <a:lnTo>
                  <a:pt x="720780" y="277821"/>
                </a:lnTo>
                <a:lnTo>
                  <a:pt x="730196" y="335711"/>
                </a:lnTo>
                <a:lnTo>
                  <a:pt x="731409" y="365704"/>
                </a:lnTo>
                <a:lnTo>
                  <a:pt x="730196" y="395697"/>
                </a:lnTo>
                <a:lnTo>
                  <a:pt x="720780" y="453587"/>
                </a:lnTo>
                <a:lnTo>
                  <a:pt x="702670" y="508053"/>
                </a:lnTo>
                <a:lnTo>
                  <a:pt x="676618" y="558342"/>
                </a:lnTo>
                <a:lnTo>
                  <a:pt x="643377" y="603701"/>
                </a:lnTo>
                <a:lnTo>
                  <a:pt x="603701" y="643377"/>
                </a:lnTo>
                <a:lnTo>
                  <a:pt x="558342" y="676618"/>
                </a:lnTo>
                <a:lnTo>
                  <a:pt x="508053" y="702670"/>
                </a:lnTo>
                <a:lnTo>
                  <a:pt x="453587" y="720780"/>
                </a:lnTo>
                <a:lnTo>
                  <a:pt x="395697" y="730196"/>
                </a:lnTo>
                <a:lnTo>
                  <a:pt x="365704" y="731409"/>
                </a:lnTo>
                <a:lnTo>
                  <a:pt x="335711" y="730196"/>
                </a:lnTo>
                <a:lnTo>
                  <a:pt x="277821" y="720780"/>
                </a:lnTo>
                <a:lnTo>
                  <a:pt x="223355" y="702670"/>
                </a:lnTo>
                <a:lnTo>
                  <a:pt x="173066" y="676618"/>
                </a:lnTo>
                <a:lnTo>
                  <a:pt x="127707" y="643377"/>
                </a:lnTo>
                <a:lnTo>
                  <a:pt x="88031" y="603701"/>
                </a:lnTo>
                <a:lnTo>
                  <a:pt x="54790" y="558342"/>
                </a:lnTo>
                <a:lnTo>
                  <a:pt x="28738" y="508053"/>
                </a:lnTo>
                <a:lnTo>
                  <a:pt x="10628" y="453587"/>
                </a:lnTo>
                <a:lnTo>
                  <a:pt x="1212" y="395697"/>
                </a:lnTo>
                <a:lnTo>
                  <a:pt x="0" y="36570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3489" y="2086249"/>
            <a:ext cx="574675" cy="433705"/>
          </a:xfrm>
          <a:custGeom>
            <a:avLst/>
            <a:gdLst/>
            <a:ahLst/>
            <a:cxnLst/>
            <a:rect l="l" t="t" r="r" b="b"/>
            <a:pathLst>
              <a:path w="574675" h="433705">
                <a:moveTo>
                  <a:pt x="510536" y="391320"/>
                </a:moveTo>
                <a:lnTo>
                  <a:pt x="490507" y="417969"/>
                </a:lnTo>
                <a:lnTo>
                  <a:pt x="574312" y="433294"/>
                </a:lnTo>
                <a:lnTo>
                  <a:pt x="557183" y="398950"/>
                </a:lnTo>
                <a:lnTo>
                  <a:pt x="520689" y="398950"/>
                </a:lnTo>
                <a:lnTo>
                  <a:pt x="510536" y="391320"/>
                </a:lnTo>
                <a:close/>
              </a:path>
              <a:path w="574675" h="433705">
                <a:moveTo>
                  <a:pt x="516259" y="383706"/>
                </a:moveTo>
                <a:lnTo>
                  <a:pt x="510536" y="391320"/>
                </a:lnTo>
                <a:lnTo>
                  <a:pt x="520689" y="398950"/>
                </a:lnTo>
                <a:lnTo>
                  <a:pt x="526411" y="391336"/>
                </a:lnTo>
                <a:lnTo>
                  <a:pt x="516259" y="383706"/>
                </a:lnTo>
                <a:close/>
              </a:path>
              <a:path w="574675" h="433705">
                <a:moveTo>
                  <a:pt x="536288" y="357056"/>
                </a:moveTo>
                <a:lnTo>
                  <a:pt x="516259" y="383706"/>
                </a:lnTo>
                <a:lnTo>
                  <a:pt x="526411" y="391336"/>
                </a:lnTo>
                <a:lnTo>
                  <a:pt x="520689" y="398950"/>
                </a:lnTo>
                <a:lnTo>
                  <a:pt x="557183" y="398950"/>
                </a:lnTo>
                <a:lnTo>
                  <a:pt x="536288" y="357056"/>
                </a:lnTo>
                <a:close/>
              </a:path>
              <a:path w="574675" h="433705">
                <a:moveTo>
                  <a:pt x="5722" y="0"/>
                </a:moveTo>
                <a:lnTo>
                  <a:pt x="0" y="7613"/>
                </a:lnTo>
                <a:lnTo>
                  <a:pt x="510536" y="391320"/>
                </a:lnTo>
                <a:lnTo>
                  <a:pt x="516259" y="383706"/>
                </a:lnTo>
                <a:lnTo>
                  <a:pt x="57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9170" y="3036728"/>
            <a:ext cx="668655" cy="394335"/>
          </a:xfrm>
          <a:custGeom>
            <a:avLst/>
            <a:gdLst/>
            <a:ahLst/>
            <a:cxnLst/>
            <a:rect l="l" t="t" r="r" b="b"/>
            <a:pathLst>
              <a:path w="668655" h="394335">
                <a:moveTo>
                  <a:pt x="600460" y="34378"/>
                </a:moveTo>
                <a:lnTo>
                  <a:pt x="0" y="385787"/>
                </a:lnTo>
                <a:lnTo>
                  <a:pt x="4811" y="394008"/>
                </a:lnTo>
                <a:lnTo>
                  <a:pt x="605271" y="42598"/>
                </a:lnTo>
                <a:lnTo>
                  <a:pt x="600460" y="34378"/>
                </a:lnTo>
                <a:close/>
              </a:path>
              <a:path w="668655" h="394335">
                <a:moveTo>
                  <a:pt x="650404" y="27962"/>
                </a:moveTo>
                <a:lnTo>
                  <a:pt x="611421" y="27962"/>
                </a:lnTo>
                <a:lnTo>
                  <a:pt x="616232" y="36183"/>
                </a:lnTo>
                <a:lnTo>
                  <a:pt x="605271" y="42598"/>
                </a:lnTo>
                <a:lnTo>
                  <a:pt x="622110" y="71371"/>
                </a:lnTo>
                <a:lnTo>
                  <a:pt x="650404" y="27962"/>
                </a:lnTo>
                <a:close/>
              </a:path>
              <a:path w="668655" h="394335">
                <a:moveTo>
                  <a:pt x="611421" y="27962"/>
                </a:moveTo>
                <a:lnTo>
                  <a:pt x="600460" y="34378"/>
                </a:lnTo>
                <a:lnTo>
                  <a:pt x="605271" y="42598"/>
                </a:lnTo>
                <a:lnTo>
                  <a:pt x="616232" y="36183"/>
                </a:lnTo>
                <a:lnTo>
                  <a:pt x="611421" y="27962"/>
                </a:lnTo>
                <a:close/>
              </a:path>
              <a:path w="668655" h="394335">
                <a:moveTo>
                  <a:pt x="668631" y="0"/>
                </a:moveTo>
                <a:lnTo>
                  <a:pt x="583621" y="5605"/>
                </a:lnTo>
                <a:lnTo>
                  <a:pt x="600460" y="34378"/>
                </a:lnTo>
                <a:lnTo>
                  <a:pt x="611421" y="27962"/>
                </a:lnTo>
                <a:lnTo>
                  <a:pt x="650404" y="27962"/>
                </a:lnTo>
                <a:lnTo>
                  <a:pt x="66863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2099" y="2740036"/>
            <a:ext cx="813435" cy="76200"/>
          </a:xfrm>
          <a:custGeom>
            <a:avLst/>
            <a:gdLst/>
            <a:ahLst/>
            <a:cxnLst/>
            <a:rect l="l" t="t" r="r" b="b"/>
            <a:pathLst>
              <a:path w="813435" h="76200">
                <a:moveTo>
                  <a:pt x="737188" y="0"/>
                </a:moveTo>
                <a:lnTo>
                  <a:pt x="737188" y="76200"/>
                </a:lnTo>
                <a:lnTo>
                  <a:pt x="803863" y="42862"/>
                </a:lnTo>
                <a:lnTo>
                  <a:pt x="749888" y="42862"/>
                </a:lnTo>
                <a:lnTo>
                  <a:pt x="749888" y="33337"/>
                </a:lnTo>
                <a:lnTo>
                  <a:pt x="803863" y="33337"/>
                </a:lnTo>
                <a:lnTo>
                  <a:pt x="737188" y="0"/>
                </a:lnTo>
                <a:close/>
              </a:path>
              <a:path w="813435" h="76200">
                <a:moveTo>
                  <a:pt x="737188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737188" y="42862"/>
                </a:lnTo>
                <a:lnTo>
                  <a:pt x="737188" y="33337"/>
                </a:lnTo>
                <a:close/>
              </a:path>
              <a:path w="813435" h="76200">
                <a:moveTo>
                  <a:pt x="803863" y="33337"/>
                </a:moveTo>
                <a:lnTo>
                  <a:pt x="749888" y="33337"/>
                </a:lnTo>
                <a:lnTo>
                  <a:pt x="749888" y="42862"/>
                </a:lnTo>
                <a:lnTo>
                  <a:pt x="803863" y="42862"/>
                </a:lnTo>
                <a:lnTo>
                  <a:pt x="813388" y="38100"/>
                </a:lnTo>
                <a:lnTo>
                  <a:pt x="803863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8692" y="2632963"/>
            <a:ext cx="2788920" cy="185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" algn="ctr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*</a:t>
            </a:r>
            <a:endParaRPr sz="4000">
              <a:latin typeface="Calibri"/>
              <a:cs typeface="Calibri"/>
            </a:endParaRPr>
          </a:p>
          <a:p>
            <a:pPr marL="777875">
              <a:lnSpc>
                <a:spcPct val="100000"/>
              </a:lnSpc>
              <a:spcBef>
                <a:spcPts val="1085"/>
              </a:spcBef>
            </a:pP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sz="3200" dirty="0">
                <a:latin typeface="Calibri"/>
                <a:cs typeface="Calibri"/>
              </a:rPr>
              <a:t>(x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spc="-245" dirty="0">
                <a:latin typeface="Calibri"/>
                <a:cs typeface="Calibri"/>
              </a:rPr>
              <a:t>y</a:t>
            </a:r>
            <a:r>
              <a:rPr sz="3200" spc="-15" dirty="0">
                <a:latin typeface="Calibri"/>
                <a:cs typeface="Calibri"/>
              </a:rPr>
              <a:t>,z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ala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2297" y="1810004"/>
            <a:ext cx="201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3993" y="2319020"/>
            <a:ext cx="1860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z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27404" y="2740036"/>
            <a:ext cx="1074420" cy="76200"/>
          </a:xfrm>
          <a:custGeom>
            <a:avLst/>
            <a:gdLst/>
            <a:ahLst/>
            <a:cxnLst/>
            <a:rect l="l" t="t" r="r" b="b"/>
            <a:pathLst>
              <a:path w="10744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7442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1074420" h="76200">
                <a:moveTo>
                  <a:pt x="1074403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1074403" y="47625"/>
                </a:lnTo>
                <a:lnTo>
                  <a:pt x="1074403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7888" y="4218518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52400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1524000" h="76200">
                <a:moveTo>
                  <a:pt x="1523919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1523919" y="47625"/>
                </a:lnTo>
                <a:lnTo>
                  <a:pt x="1523919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96911" y="2428748"/>
            <a:ext cx="2157095" cy="312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 marR="5080" indent="10160">
              <a:lnSpc>
                <a:spcPct val="100000"/>
              </a:lnSpc>
            </a:pP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in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ck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232410" indent="83185">
              <a:lnSpc>
                <a:spcPct val="100000"/>
              </a:lnSpc>
            </a:pP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eam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93675">
              <a:lnSpc>
                <a:spcPct val="100000"/>
              </a:lnSpc>
            </a:pP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y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128</a:t>
            </a:fld>
            <a:endParaRPr spc="-15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4723AF0-8518-4D2E-BC24-CD3CAE960D3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9D5B70C-61AC-4E7B-A2DA-231468173E2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E77805A-6E8C-4EC6-9BDE-FB7D50CA344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BF6E108-CFEA-41A1-989F-8CCDEC936FA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D93DEFC8-774E-47B8-8DD1-8FF489AE991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標題 23">
            <a:extLst>
              <a:ext uri="{FF2B5EF4-FFF2-40B4-BE49-F238E27FC236}">
                <a16:creationId xmlns:a16="http://schemas.microsoft.com/office/drawing/2014/main" id="{FF53F2C1-0075-4011-B89F-E2EC01B7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8260886-1869-4442-AF79-F8B8D07D09EC}"/>
              </a:ext>
            </a:extLst>
          </p:cNvPr>
          <p:cNvSpPr txBox="1">
            <a:spLocks/>
          </p:cNvSpPr>
          <p:nvPr/>
        </p:nvSpPr>
        <p:spPr>
          <a:xfrm>
            <a:off x="916939" y="444499"/>
            <a:ext cx="10358120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80">
                <a:latin typeface="Calibri Light"/>
                <a:cs typeface="Calibri Light"/>
              </a:rPr>
              <a:t>x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m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l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15">
                <a:latin typeface="Calibri Light"/>
                <a:cs typeface="Calibri Light"/>
              </a:rPr>
              <a:t>: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60">
                <a:latin typeface="Calibri Light"/>
                <a:cs typeface="Calibri Light"/>
              </a:rPr>
              <a:t>P</a:t>
            </a:r>
            <a:r>
              <a:rPr lang="en-US" sz="4000" spc="-25">
                <a:latin typeface="Calibri Light"/>
                <a:cs typeface="Calibri Light"/>
              </a:rPr>
              <a:t>y</a:t>
            </a:r>
            <a:r>
              <a:rPr lang="en-US" sz="4000" spc="-3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80">
                <a:latin typeface="Calibri Light"/>
                <a:cs typeface="Calibri Light"/>
              </a:rPr>
              <a:t>r</a:t>
            </a:r>
            <a:r>
              <a:rPr lang="en-US" sz="4000" spc="-25">
                <a:latin typeface="Calibri Light"/>
                <a:cs typeface="Calibri Light"/>
              </a:rPr>
              <a:t>ch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5">
                <a:latin typeface="Calibri Light"/>
                <a:cs typeface="Calibri Light"/>
              </a:rPr>
              <a:t>Au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g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20">
                <a:latin typeface="Calibri Light"/>
                <a:cs typeface="Calibri Light"/>
              </a:rPr>
              <a:t>ad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Funct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3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pe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60" dirty="0">
                <a:latin typeface="Calibri Light"/>
                <a:cs typeface="Calibri Light"/>
              </a:rPr>
              <a:t>at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3351" y="1118615"/>
            <a:ext cx="4462272" cy="4696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64808" y="1118615"/>
            <a:ext cx="4230624" cy="4696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B7620E3-4A0C-426C-A3C6-A060A5C833B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0E3383E-67B4-4047-9EEB-2E12D145289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123EF7-54C6-4409-A075-94BFEE97854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9C3BDEB-ABD4-4200-B02E-29A7C368B46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82AD384B-18B0-4A9C-9D98-A64A16FF416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7909060-F9D0-4A9D-BCD9-F7F46EA3E22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4DC7AEA-1C39-4822-B8EA-5FF14807C21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32ECBCF-E46D-4FEA-A428-ADC0ACD93C7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332EB7F-AC8F-47D6-8E34-E713C65DDC0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0196D48-135A-4477-889D-31EFB92AB1B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307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47" y="97535"/>
            <a:ext cx="7156704" cy="627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1130" y="170941"/>
            <a:ext cx="389699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latin typeface="Calibri"/>
                <a:cs typeface="Calibri"/>
              </a:rPr>
              <a:t>P</a:t>
            </a:r>
            <a:r>
              <a:rPr sz="3500" spc="-35" dirty="0">
                <a:latin typeface="Calibri"/>
                <a:cs typeface="Calibri"/>
              </a:rPr>
              <a:t>y</a:t>
            </a:r>
            <a:r>
              <a:rPr sz="3500" spc="-330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75" dirty="0">
                <a:latin typeface="Calibri"/>
                <a:cs typeface="Calibri"/>
              </a:rPr>
              <a:t>r</a:t>
            </a:r>
            <a:r>
              <a:rPr sz="3500" spc="-35" dirty="0">
                <a:latin typeface="Calibri"/>
                <a:cs typeface="Calibri"/>
              </a:rPr>
              <a:t>c</a:t>
            </a:r>
            <a:r>
              <a:rPr sz="3500" dirty="0">
                <a:latin typeface="Calibri"/>
                <a:cs typeface="Calibri"/>
              </a:rPr>
              <a:t>h</a:t>
            </a:r>
            <a:r>
              <a:rPr sz="3500" spc="-20" dirty="0">
                <a:latin typeface="Calibri"/>
                <a:cs typeface="Calibri"/>
              </a:rPr>
              <a:t> s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spc="-15" dirty="0">
                <a:latin typeface="Calibri"/>
                <a:cs typeface="Calibri"/>
              </a:rPr>
              <a:t>g</a:t>
            </a:r>
            <a:r>
              <a:rPr sz="3500" spc="-65" dirty="0">
                <a:latin typeface="Calibri"/>
                <a:cs typeface="Calibri"/>
              </a:rPr>
              <a:t>m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dirty="0">
                <a:latin typeface="Calibri"/>
                <a:cs typeface="Calibri"/>
              </a:rPr>
              <a:t>d</a:t>
            </a:r>
            <a:r>
              <a:rPr sz="3500" spc="-2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</a:t>
            </a:r>
            <a:r>
              <a:rPr sz="3500" spc="-80" dirty="0">
                <a:latin typeface="Calibri"/>
                <a:cs typeface="Calibri"/>
              </a:rPr>
              <a:t>a</a:t>
            </a:r>
            <a:r>
              <a:rPr sz="3500" spc="-75" dirty="0">
                <a:latin typeface="Calibri"/>
                <a:cs typeface="Calibri"/>
              </a:rPr>
              <a:t>y</a:t>
            </a:r>
            <a:r>
              <a:rPr sz="3500" spc="-40" dirty="0">
                <a:latin typeface="Calibri"/>
                <a:cs typeface="Calibri"/>
              </a:rPr>
              <a:t>e</a:t>
            </a:r>
            <a:r>
              <a:rPr sz="3500" spc="-15" dirty="0">
                <a:latin typeface="Calibri"/>
                <a:cs typeface="Calibri"/>
              </a:rPr>
              <a:t>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0125" y="5997194"/>
            <a:ext cx="2841625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30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23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A3F6A12-5999-435A-ADD6-18ADCC11180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4899762-2B7C-4B8F-A19F-311481FC195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2067EF-5FC6-4ADE-A610-8D8399025DE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6709991-94CD-4495-AE2C-24F49435924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投影片編號版面配置區 1">
              <a:extLst>
                <a:ext uri="{FF2B5EF4-FFF2-40B4-BE49-F238E27FC236}">
                  <a16:creationId xmlns:a16="http://schemas.microsoft.com/office/drawing/2014/main" id="{AEAAD6A0-0233-42E7-83FF-8454D61EDF3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47" y="97535"/>
            <a:ext cx="7156704" cy="627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896" y="1368552"/>
            <a:ext cx="2112263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5617" y="1351653"/>
            <a:ext cx="2146300" cy="863600"/>
          </a:xfrm>
          <a:custGeom>
            <a:avLst/>
            <a:gdLst/>
            <a:ahLst/>
            <a:cxnLst/>
            <a:rect l="l" t="t" r="r" b="b"/>
            <a:pathLst>
              <a:path w="2146300" h="863600">
                <a:moveTo>
                  <a:pt x="0" y="0"/>
                </a:moveTo>
                <a:lnTo>
                  <a:pt x="2145751" y="0"/>
                </a:lnTo>
                <a:lnTo>
                  <a:pt x="2145751" y="863385"/>
                </a:lnTo>
                <a:lnTo>
                  <a:pt x="0" y="8633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252" y="924340"/>
            <a:ext cx="3219450" cy="1729739"/>
          </a:xfrm>
          <a:custGeom>
            <a:avLst/>
            <a:gdLst/>
            <a:ahLst/>
            <a:cxnLst/>
            <a:rect l="l" t="t" r="r" b="b"/>
            <a:pathLst>
              <a:path w="3219450" h="1729739">
                <a:moveTo>
                  <a:pt x="0" y="0"/>
                </a:moveTo>
                <a:lnTo>
                  <a:pt x="3219348" y="0"/>
                </a:lnTo>
                <a:lnTo>
                  <a:pt x="3219348" y="1729408"/>
                </a:lnTo>
                <a:lnTo>
                  <a:pt x="0" y="17294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7272" y="1745260"/>
            <a:ext cx="787400" cy="76200"/>
          </a:xfrm>
          <a:custGeom>
            <a:avLst/>
            <a:gdLst/>
            <a:ahLst/>
            <a:cxnLst/>
            <a:rect l="l" t="t" r="r" b="b"/>
            <a:pathLst>
              <a:path w="787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87400" h="76200">
                <a:moveTo>
                  <a:pt x="76200" y="25400"/>
                </a:moveTo>
                <a:lnTo>
                  <a:pt x="76200" y="50800"/>
                </a:lnTo>
                <a:lnTo>
                  <a:pt x="787394" y="50801"/>
                </a:lnTo>
                <a:lnTo>
                  <a:pt x="787394" y="25401"/>
                </a:lnTo>
                <a:lnTo>
                  <a:pt x="76200" y="25400"/>
                </a:lnTo>
                <a:close/>
              </a:path>
              <a:path w="78740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78740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2552" y="996187"/>
            <a:ext cx="10521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0125" y="5997194"/>
            <a:ext cx="2841625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30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23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8" name="object 8"/>
          <p:cNvSpPr txBox="1"/>
          <p:nvPr/>
        </p:nvSpPr>
        <p:spPr>
          <a:xfrm>
            <a:off x="7601130" y="170941"/>
            <a:ext cx="389699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latin typeface="Calibri"/>
                <a:cs typeface="Calibri"/>
              </a:rPr>
              <a:t>P</a:t>
            </a:r>
            <a:r>
              <a:rPr sz="3500" spc="-35" dirty="0">
                <a:latin typeface="Calibri"/>
                <a:cs typeface="Calibri"/>
              </a:rPr>
              <a:t>y</a:t>
            </a:r>
            <a:r>
              <a:rPr sz="3500" spc="-330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75" dirty="0">
                <a:latin typeface="Calibri"/>
                <a:cs typeface="Calibri"/>
              </a:rPr>
              <a:t>r</a:t>
            </a:r>
            <a:r>
              <a:rPr sz="3500" spc="-35" dirty="0">
                <a:latin typeface="Calibri"/>
                <a:cs typeface="Calibri"/>
              </a:rPr>
              <a:t>c</a:t>
            </a:r>
            <a:r>
              <a:rPr sz="3500" dirty="0">
                <a:latin typeface="Calibri"/>
                <a:cs typeface="Calibri"/>
              </a:rPr>
              <a:t>h</a:t>
            </a:r>
            <a:r>
              <a:rPr sz="3500" spc="-20" dirty="0">
                <a:latin typeface="Calibri"/>
                <a:cs typeface="Calibri"/>
              </a:rPr>
              <a:t> s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spc="-15" dirty="0">
                <a:latin typeface="Calibri"/>
                <a:cs typeface="Calibri"/>
              </a:rPr>
              <a:t>g</a:t>
            </a:r>
            <a:r>
              <a:rPr sz="3500" spc="-65" dirty="0">
                <a:latin typeface="Calibri"/>
                <a:cs typeface="Calibri"/>
              </a:rPr>
              <a:t>m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dirty="0">
                <a:latin typeface="Calibri"/>
                <a:cs typeface="Calibri"/>
              </a:rPr>
              <a:t>d</a:t>
            </a:r>
            <a:r>
              <a:rPr sz="3500" spc="-2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</a:t>
            </a:r>
            <a:r>
              <a:rPr sz="3500" spc="-80" dirty="0">
                <a:latin typeface="Calibri"/>
                <a:cs typeface="Calibri"/>
              </a:rPr>
              <a:t>a</a:t>
            </a:r>
            <a:r>
              <a:rPr sz="3500" spc="-75" dirty="0">
                <a:latin typeface="Calibri"/>
                <a:cs typeface="Calibri"/>
              </a:rPr>
              <a:t>y</a:t>
            </a:r>
            <a:r>
              <a:rPr sz="3500" spc="-40" dirty="0">
                <a:latin typeface="Calibri"/>
                <a:cs typeface="Calibri"/>
              </a:rPr>
              <a:t>e</a:t>
            </a:r>
            <a:r>
              <a:rPr sz="3500" spc="-15" dirty="0">
                <a:latin typeface="Calibri"/>
                <a:cs typeface="Calibri"/>
              </a:rPr>
              <a:t>r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DFA86D-0C82-45AC-9DD2-B4C8CBAC642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1E3FDDA-A75B-456E-8368-0AF658EBE5E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9593114-DB8B-490B-9987-1F2D7B1DB32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7A5175-DD6A-41BE-9F84-F1F1FBA9A82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投影片編號版面配置區 1">
              <a:extLst>
                <a:ext uri="{FF2B5EF4-FFF2-40B4-BE49-F238E27FC236}">
                  <a16:creationId xmlns:a16="http://schemas.microsoft.com/office/drawing/2014/main" id="{5EE77BBD-4CCA-4104-8045-098D670AA53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47" y="97535"/>
            <a:ext cx="7156704" cy="627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896" y="1368552"/>
            <a:ext cx="2112263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5617" y="1351653"/>
            <a:ext cx="2146300" cy="863600"/>
          </a:xfrm>
          <a:custGeom>
            <a:avLst/>
            <a:gdLst/>
            <a:ahLst/>
            <a:cxnLst/>
            <a:rect l="l" t="t" r="r" b="b"/>
            <a:pathLst>
              <a:path w="2146300" h="863600">
                <a:moveTo>
                  <a:pt x="0" y="0"/>
                </a:moveTo>
                <a:lnTo>
                  <a:pt x="2145751" y="0"/>
                </a:lnTo>
                <a:lnTo>
                  <a:pt x="2145751" y="863385"/>
                </a:lnTo>
                <a:lnTo>
                  <a:pt x="0" y="8633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252" y="924340"/>
            <a:ext cx="3219450" cy="1729739"/>
          </a:xfrm>
          <a:custGeom>
            <a:avLst/>
            <a:gdLst/>
            <a:ahLst/>
            <a:cxnLst/>
            <a:rect l="l" t="t" r="r" b="b"/>
            <a:pathLst>
              <a:path w="3219450" h="1729739">
                <a:moveTo>
                  <a:pt x="0" y="0"/>
                </a:moveTo>
                <a:lnTo>
                  <a:pt x="3219348" y="0"/>
                </a:lnTo>
                <a:lnTo>
                  <a:pt x="3219348" y="1729408"/>
                </a:lnTo>
                <a:lnTo>
                  <a:pt x="0" y="17294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7272" y="1745260"/>
            <a:ext cx="787400" cy="76200"/>
          </a:xfrm>
          <a:custGeom>
            <a:avLst/>
            <a:gdLst/>
            <a:ahLst/>
            <a:cxnLst/>
            <a:rect l="l" t="t" r="r" b="b"/>
            <a:pathLst>
              <a:path w="787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87400" h="76200">
                <a:moveTo>
                  <a:pt x="76200" y="25400"/>
                </a:moveTo>
                <a:lnTo>
                  <a:pt x="76200" y="50800"/>
                </a:lnTo>
                <a:lnTo>
                  <a:pt x="787394" y="50801"/>
                </a:lnTo>
                <a:lnTo>
                  <a:pt x="787394" y="25401"/>
                </a:lnTo>
                <a:lnTo>
                  <a:pt x="76200" y="25400"/>
                </a:lnTo>
                <a:close/>
              </a:path>
              <a:path w="78740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78740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2552" y="996187"/>
            <a:ext cx="10521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1130" y="170941"/>
            <a:ext cx="389699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latin typeface="Calibri"/>
                <a:cs typeface="Calibri"/>
              </a:rPr>
              <a:t>P</a:t>
            </a:r>
            <a:r>
              <a:rPr sz="3500" spc="-35" dirty="0">
                <a:latin typeface="Calibri"/>
                <a:cs typeface="Calibri"/>
              </a:rPr>
              <a:t>y</a:t>
            </a:r>
            <a:r>
              <a:rPr sz="3500" spc="-330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75" dirty="0">
                <a:latin typeface="Calibri"/>
                <a:cs typeface="Calibri"/>
              </a:rPr>
              <a:t>r</a:t>
            </a:r>
            <a:r>
              <a:rPr sz="3500" spc="-35" dirty="0">
                <a:latin typeface="Calibri"/>
                <a:cs typeface="Calibri"/>
              </a:rPr>
              <a:t>c</a:t>
            </a:r>
            <a:r>
              <a:rPr sz="3500" dirty="0">
                <a:latin typeface="Calibri"/>
                <a:cs typeface="Calibri"/>
              </a:rPr>
              <a:t>h</a:t>
            </a:r>
            <a:r>
              <a:rPr sz="3500" spc="-20" dirty="0">
                <a:latin typeface="Calibri"/>
                <a:cs typeface="Calibri"/>
              </a:rPr>
              <a:t> s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spc="-15" dirty="0">
                <a:latin typeface="Calibri"/>
                <a:cs typeface="Calibri"/>
              </a:rPr>
              <a:t>g</a:t>
            </a:r>
            <a:r>
              <a:rPr sz="3500" spc="-65" dirty="0">
                <a:latin typeface="Calibri"/>
                <a:cs typeface="Calibri"/>
              </a:rPr>
              <a:t>m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dirty="0">
                <a:latin typeface="Calibri"/>
                <a:cs typeface="Calibri"/>
              </a:rPr>
              <a:t>d</a:t>
            </a:r>
            <a:r>
              <a:rPr sz="3500" spc="-2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</a:t>
            </a:r>
            <a:r>
              <a:rPr sz="3500" spc="-80" dirty="0">
                <a:latin typeface="Calibri"/>
                <a:cs typeface="Calibri"/>
              </a:rPr>
              <a:t>a</a:t>
            </a:r>
            <a:r>
              <a:rPr sz="3500" spc="-75" dirty="0">
                <a:latin typeface="Calibri"/>
                <a:cs typeface="Calibri"/>
              </a:rPr>
              <a:t>y</a:t>
            </a:r>
            <a:r>
              <a:rPr sz="3500" spc="-40" dirty="0">
                <a:latin typeface="Calibri"/>
                <a:cs typeface="Calibri"/>
              </a:rPr>
              <a:t>e</a:t>
            </a:r>
            <a:r>
              <a:rPr sz="3500" spc="-15" dirty="0">
                <a:latin typeface="Calibri"/>
                <a:cs typeface="Calibri"/>
              </a:rPr>
              <a:t>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1111" y="3669791"/>
            <a:ext cx="5471159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9618" y="3658166"/>
            <a:ext cx="5494655" cy="523875"/>
          </a:xfrm>
          <a:custGeom>
            <a:avLst/>
            <a:gdLst/>
            <a:ahLst/>
            <a:cxnLst/>
            <a:rect l="l" t="t" r="r" b="b"/>
            <a:pathLst>
              <a:path w="5494655" h="523875">
                <a:moveTo>
                  <a:pt x="0" y="0"/>
                </a:moveTo>
                <a:lnTo>
                  <a:pt x="5494309" y="0"/>
                </a:lnTo>
                <a:lnTo>
                  <a:pt x="5494309" y="523504"/>
                </a:lnTo>
                <a:lnTo>
                  <a:pt x="0" y="52350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84264" y="749808"/>
            <a:ext cx="5455920" cy="2840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16439" y="3190748"/>
            <a:ext cx="46602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uall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ls</a:t>
            </a:r>
            <a:r>
              <a:rPr sz="2400" u="heavy" spc="-3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...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31697" y="1540564"/>
            <a:ext cx="2499360" cy="196215"/>
          </a:xfrm>
          <a:custGeom>
            <a:avLst/>
            <a:gdLst/>
            <a:ahLst/>
            <a:cxnLst/>
            <a:rect l="l" t="t" r="r" b="b"/>
            <a:pathLst>
              <a:path w="2499359" h="196214">
                <a:moveTo>
                  <a:pt x="0" y="0"/>
                </a:moveTo>
                <a:lnTo>
                  <a:pt x="2499207" y="0"/>
                </a:lnTo>
                <a:lnTo>
                  <a:pt x="2499207" y="195735"/>
                </a:lnTo>
                <a:lnTo>
                  <a:pt x="0" y="19573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0125" y="5997194"/>
            <a:ext cx="2841625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30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23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B23E036-CC4E-49F8-AEC9-F3FB4570B5A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EF6DBEE-A8D2-4640-9025-811BAA0D143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532CC36-09FB-4FD3-960B-D377E5B374C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ADBC404-C6C1-444E-B8FA-211BEE5898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1BB42A1A-A7CA-40D0-B4FE-F8192C8FB6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47" y="97535"/>
            <a:ext cx="7156704" cy="627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896" y="1368552"/>
            <a:ext cx="2112263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5617" y="1351653"/>
            <a:ext cx="2146300" cy="863600"/>
          </a:xfrm>
          <a:custGeom>
            <a:avLst/>
            <a:gdLst/>
            <a:ahLst/>
            <a:cxnLst/>
            <a:rect l="l" t="t" r="r" b="b"/>
            <a:pathLst>
              <a:path w="2146300" h="863600">
                <a:moveTo>
                  <a:pt x="0" y="0"/>
                </a:moveTo>
                <a:lnTo>
                  <a:pt x="2145751" y="0"/>
                </a:lnTo>
                <a:lnTo>
                  <a:pt x="2145751" y="863385"/>
                </a:lnTo>
                <a:lnTo>
                  <a:pt x="0" y="8633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54695" y="4922519"/>
            <a:ext cx="2109216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6172" y="4904971"/>
            <a:ext cx="2146300" cy="914400"/>
          </a:xfrm>
          <a:custGeom>
            <a:avLst/>
            <a:gdLst/>
            <a:ahLst/>
            <a:cxnLst/>
            <a:rect l="l" t="t" r="r" b="b"/>
            <a:pathLst>
              <a:path w="2146300" h="914400">
                <a:moveTo>
                  <a:pt x="0" y="0"/>
                </a:moveTo>
                <a:lnTo>
                  <a:pt x="2145751" y="0"/>
                </a:lnTo>
                <a:lnTo>
                  <a:pt x="2145751" y="914172"/>
                </a:lnTo>
                <a:lnTo>
                  <a:pt x="0" y="9141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252" y="924340"/>
            <a:ext cx="3219450" cy="1729739"/>
          </a:xfrm>
          <a:custGeom>
            <a:avLst/>
            <a:gdLst/>
            <a:ahLst/>
            <a:cxnLst/>
            <a:rect l="l" t="t" r="r" b="b"/>
            <a:pathLst>
              <a:path w="3219450" h="1729739">
                <a:moveTo>
                  <a:pt x="0" y="0"/>
                </a:moveTo>
                <a:lnTo>
                  <a:pt x="3219348" y="0"/>
                </a:lnTo>
                <a:lnTo>
                  <a:pt x="3219348" y="1729408"/>
                </a:lnTo>
                <a:lnTo>
                  <a:pt x="0" y="172940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589" y="2792896"/>
            <a:ext cx="6830695" cy="3140075"/>
          </a:xfrm>
          <a:custGeom>
            <a:avLst/>
            <a:gdLst/>
            <a:ahLst/>
            <a:cxnLst/>
            <a:rect l="l" t="t" r="r" b="b"/>
            <a:pathLst>
              <a:path w="6830695" h="3140075">
                <a:moveTo>
                  <a:pt x="0" y="0"/>
                </a:moveTo>
                <a:lnTo>
                  <a:pt x="6830097" y="0"/>
                </a:lnTo>
                <a:lnTo>
                  <a:pt x="6830097" y="3139898"/>
                </a:lnTo>
                <a:lnTo>
                  <a:pt x="0" y="31398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7922" y="5323957"/>
            <a:ext cx="2617470" cy="76200"/>
          </a:xfrm>
          <a:custGeom>
            <a:avLst/>
            <a:gdLst/>
            <a:ahLst/>
            <a:cxnLst/>
            <a:rect l="l" t="t" r="r" b="b"/>
            <a:pathLst>
              <a:path w="26174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2617470" h="76200">
                <a:moveTo>
                  <a:pt x="76200" y="25399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2617470" h="76200">
                <a:moveTo>
                  <a:pt x="76200" y="50799"/>
                </a:moveTo>
                <a:lnTo>
                  <a:pt x="63500" y="50800"/>
                </a:lnTo>
                <a:lnTo>
                  <a:pt x="76200" y="50800"/>
                </a:lnTo>
                <a:close/>
              </a:path>
              <a:path w="2617470" h="76200">
                <a:moveTo>
                  <a:pt x="2617299" y="25398"/>
                </a:moveTo>
                <a:lnTo>
                  <a:pt x="76200" y="25399"/>
                </a:lnTo>
                <a:lnTo>
                  <a:pt x="76200" y="50799"/>
                </a:lnTo>
                <a:lnTo>
                  <a:pt x="2617299" y="50798"/>
                </a:lnTo>
                <a:lnTo>
                  <a:pt x="2617299" y="253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7272" y="1745260"/>
            <a:ext cx="787400" cy="76200"/>
          </a:xfrm>
          <a:custGeom>
            <a:avLst/>
            <a:gdLst/>
            <a:ahLst/>
            <a:cxnLst/>
            <a:rect l="l" t="t" r="r" b="b"/>
            <a:pathLst>
              <a:path w="787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787400" h="76200">
                <a:moveTo>
                  <a:pt x="76200" y="25400"/>
                </a:moveTo>
                <a:lnTo>
                  <a:pt x="76200" y="50800"/>
                </a:lnTo>
                <a:lnTo>
                  <a:pt x="787394" y="50801"/>
                </a:lnTo>
                <a:lnTo>
                  <a:pt x="787394" y="25401"/>
                </a:lnTo>
                <a:lnTo>
                  <a:pt x="76200" y="25400"/>
                </a:lnTo>
                <a:close/>
              </a:path>
              <a:path w="78740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78740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2552" y="996187"/>
            <a:ext cx="10521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0125" y="5997194"/>
            <a:ext cx="2841625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000" spc="5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ep</a:t>
            </a:r>
            <a:r>
              <a:rPr sz="2000" spc="-30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23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12" name="object 12"/>
          <p:cNvSpPr txBox="1"/>
          <p:nvPr/>
        </p:nvSpPr>
        <p:spPr>
          <a:xfrm>
            <a:off x="8296111" y="4489196"/>
            <a:ext cx="12261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ck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1130" y="170941"/>
            <a:ext cx="389699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latin typeface="Calibri"/>
                <a:cs typeface="Calibri"/>
              </a:rPr>
              <a:t>P</a:t>
            </a:r>
            <a:r>
              <a:rPr sz="3500" spc="-35" dirty="0">
                <a:latin typeface="Calibri"/>
                <a:cs typeface="Calibri"/>
              </a:rPr>
              <a:t>y</a:t>
            </a:r>
            <a:r>
              <a:rPr sz="3500" spc="-330" dirty="0">
                <a:latin typeface="Calibri"/>
                <a:cs typeface="Calibri"/>
              </a:rPr>
              <a:t>T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75" dirty="0">
                <a:latin typeface="Calibri"/>
                <a:cs typeface="Calibri"/>
              </a:rPr>
              <a:t>r</a:t>
            </a:r>
            <a:r>
              <a:rPr sz="3500" spc="-35" dirty="0">
                <a:latin typeface="Calibri"/>
                <a:cs typeface="Calibri"/>
              </a:rPr>
              <a:t>c</a:t>
            </a:r>
            <a:r>
              <a:rPr sz="3500" dirty="0">
                <a:latin typeface="Calibri"/>
                <a:cs typeface="Calibri"/>
              </a:rPr>
              <a:t>h</a:t>
            </a:r>
            <a:r>
              <a:rPr sz="3500" spc="-20" dirty="0">
                <a:latin typeface="Calibri"/>
                <a:cs typeface="Calibri"/>
              </a:rPr>
              <a:t> s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spc="-15" dirty="0">
                <a:latin typeface="Calibri"/>
                <a:cs typeface="Calibri"/>
              </a:rPr>
              <a:t>g</a:t>
            </a:r>
            <a:r>
              <a:rPr sz="3500" spc="-65" dirty="0">
                <a:latin typeface="Calibri"/>
                <a:cs typeface="Calibri"/>
              </a:rPr>
              <a:t>m</a:t>
            </a:r>
            <a:r>
              <a:rPr sz="3500" spc="-25" dirty="0">
                <a:latin typeface="Calibri"/>
                <a:cs typeface="Calibri"/>
              </a:rPr>
              <a:t>o</a:t>
            </a:r>
            <a:r>
              <a:rPr sz="3500" spc="-5" dirty="0">
                <a:latin typeface="Calibri"/>
                <a:cs typeface="Calibri"/>
              </a:rPr>
              <a:t>i</a:t>
            </a:r>
            <a:r>
              <a:rPr sz="3500" dirty="0">
                <a:latin typeface="Calibri"/>
                <a:cs typeface="Calibri"/>
              </a:rPr>
              <a:t>d</a:t>
            </a:r>
            <a:r>
              <a:rPr sz="3500" spc="-2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l</a:t>
            </a:r>
            <a:r>
              <a:rPr sz="3500" spc="-80" dirty="0">
                <a:latin typeface="Calibri"/>
                <a:cs typeface="Calibri"/>
              </a:rPr>
              <a:t>a</a:t>
            </a:r>
            <a:r>
              <a:rPr sz="3500" spc="-75" dirty="0">
                <a:latin typeface="Calibri"/>
                <a:cs typeface="Calibri"/>
              </a:rPr>
              <a:t>y</a:t>
            </a:r>
            <a:r>
              <a:rPr sz="3500" spc="-40" dirty="0">
                <a:latin typeface="Calibri"/>
                <a:cs typeface="Calibri"/>
              </a:rPr>
              <a:t>e</a:t>
            </a:r>
            <a:r>
              <a:rPr sz="3500" spc="-15" dirty="0">
                <a:latin typeface="Calibri"/>
                <a:cs typeface="Calibri"/>
              </a:rPr>
              <a:t>r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82DF394-AFC4-4A63-968C-51FAECD96D0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E6B9E2F5-D9B5-4E2B-998D-25EE46623F3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D2822D3-C5CF-446C-90A5-0225519D85C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82893D7-F82F-4239-8062-825DF636E3A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CB5FAB90-4B2F-4780-B474-FF258D4BFA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9042" y="2413507"/>
            <a:ext cx="7671434" cy="175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882015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S</a:t>
            </a:r>
            <a:r>
              <a:rPr sz="4000" dirty="0">
                <a:latin typeface="Calibri"/>
                <a:cs typeface="Calibri"/>
              </a:rPr>
              <a:t>o </a:t>
            </a:r>
            <a:r>
              <a:rPr sz="4000" spc="-8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spc="-10" dirty="0">
                <a:latin typeface="Calibri"/>
                <a:cs typeface="Calibri"/>
              </a:rPr>
              <a:t>r</a:t>
            </a:r>
            <a:r>
              <a:rPr sz="4000" spc="-15" dirty="0">
                <a:latin typeface="Calibri"/>
                <a:cs typeface="Calibri"/>
              </a:rPr>
              <a:t>:</a:t>
            </a:r>
            <a:r>
              <a:rPr sz="4000" spc="-5" dirty="0">
                <a:latin typeface="Calibri"/>
                <a:cs typeface="Calibri"/>
              </a:rPr>
              <a:t> ba</a:t>
            </a:r>
            <a:r>
              <a:rPr sz="4000" spc="-25" dirty="0">
                <a:latin typeface="Calibri"/>
                <a:cs typeface="Calibri"/>
              </a:rPr>
              <a:t>c</a:t>
            </a:r>
            <a:r>
              <a:rPr sz="4000" spc="-30" dirty="0">
                <a:latin typeface="Calibri"/>
                <a:cs typeface="Calibri"/>
              </a:rPr>
              <a:t>k</a:t>
            </a:r>
            <a:r>
              <a:rPr sz="4000" spc="-5" dirty="0">
                <a:latin typeface="Calibri"/>
                <a:cs typeface="Calibri"/>
              </a:rPr>
              <a:t>p</a:t>
            </a:r>
            <a:r>
              <a:rPr sz="4000" spc="-60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op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w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h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</a:t>
            </a: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spc="-10" dirty="0">
                <a:latin typeface="Calibri"/>
                <a:cs typeface="Calibri"/>
              </a:rPr>
              <a:t>l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spc="-80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40" dirty="0">
                <a:latin typeface="Calibri"/>
                <a:cs typeface="Calibri"/>
              </a:rPr>
              <a:t>W</a:t>
            </a:r>
            <a:r>
              <a:rPr sz="4000" spc="-5" dirty="0">
                <a:latin typeface="Calibri"/>
                <a:cs typeface="Calibri"/>
              </a:rPr>
              <a:t>h</a:t>
            </a:r>
            <a:r>
              <a:rPr sz="4000" spc="-4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ab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u</a:t>
            </a:r>
            <a:r>
              <a:rPr sz="4000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70" dirty="0">
                <a:latin typeface="Calibri"/>
                <a:cs typeface="Calibri"/>
              </a:rPr>
              <a:t>v</a:t>
            </a:r>
            <a:r>
              <a:rPr sz="4000" spc="-25" dirty="0">
                <a:latin typeface="Calibri"/>
                <a:cs typeface="Calibri"/>
              </a:rPr>
              <a:t>ec</a:t>
            </a:r>
            <a:r>
              <a:rPr sz="4000" spc="-60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130" dirty="0">
                <a:latin typeface="Calibri"/>
                <a:cs typeface="Calibri"/>
              </a:rPr>
              <a:t>r</a:t>
            </a:r>
            <a:r>
              <a:rPr sz="4000" spc="-35" dirty="0">
                <a:latin typeface="Calibri"/>
                <a:cs typeface="Calibri"/>
              </a:rPr>
              <a:t>-</a:t>
            </a:r>
            <a:r>
              <a:rPr sz="4000" spc="-85" dirty="0">
                <a:latin typeface="Calibri"/>
                <a:cs typeface="Calibri"/>
              </a:rPr>
              <a:t>v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spc="-10" dirty="0">
                <a:latin typeface="Calibri"/>
                <a:cs typeface="Calibri"/>
              </a:rPr>
              <a:t>l</a:t>
            </a:r>
            <a:r>
              <a:rPr sz="4000" spc="-30" dirty="0">
                <a:latin typeface="Calibri"/>
                <a:cs typeface="Calibri"/>
              </a:rPr>
              <a:t>ue</a:t>
            </a:r>
            <a:r>
              <a:rPr sz="4000" dirty="0">
                <a:latin typeface="Calibri"/>
                <a:cs typeface="Calibri"/>
              </a:rPr>
              <a:t>d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unc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ns</a:t>
            </a:r>
            <a:r>
              <a:rPr sz="4000" dirty="0"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134</a:t>
            </a:fld>
            <a:endParaRPr spc="-15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9FB1AD7-3258-4537-B8EE-32311B9339B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0B88778-9B19-41CA-948C-CF834DD06E9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AE860EB-A188-4773-97BD-82B460F8DA3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306F4A-40EF-410F-94C6-CD7EE17DCF5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投影片編號版面配置區 1">
              <a:extLst>
                <a:ext uri="{FF2B5EF4-FFF2-40B4-BE49-F238E27FC236}">
                  <a16:creationId xmlns:a16="http://schemas.microsoft.com/office/drawing/2014/main" id="{367A69C0-EA02-4997-A606-E9576650C9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136" y="1408175"/>
            <a:ext cx="2770632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744" y="2779776"/>
            <a:ext cx="1414271" cy="972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164" y="2181860"/>
            <a:ext cx="23329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388995" y="4077715"/>
            <a:ext cx="276479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0212B1-C3A5-4D82-85C7-B9FE1CF980C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0490A50-C801-4BC9-B3F8-4561AA065F4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8BEBE0F-6414-4752-A30D-3B88F639AAF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7BB29CF-CF0F-4AAE-9437-3F16A8CDBEC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3053A8F9-1512-465F-8293-50CEA5C5CA0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136" y="1408175"/>
            <a:ext cx="2770632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744" y="2779776"/>
            <a:ext cx="1414271" cy="972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164" y="2181860"/>
            <a:ext cx="23329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995" y="4077715"/>
            <a:ext cx="276479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8976" y="1417319"/>
            <a:ext cx="2770631" cy="637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6535" y="2731007"/>
            <a:ext cx="1615439" cy="972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0746" y="2215388"/>
            <a:ext cx="2786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0598" y="4077715"/>
            <a:ext cx="3004185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8759" y="2801111"/>
            <a:ext cx="1923288" cy="832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A49C639-51EB-4F55-BEBC-3B5E17AC97B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717FDF9-466C-4193-B912-77F17AE0BAA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C18C12A-9A41-4F28-9698-2F71B0A3690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3AFDE5-42AE-4FFB-8D8F-D3BD5D5CEE7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投影片編號版面配置區 1">
              <a:extLst>
                <a:ext uri="{FF2B5EF4-FFF2-40B4-BE49-F238E27FC236}">
                  <a16:creationId xmlns:a16="http://schemas.microsoft.com/office/drawing/2014/main" id="{049DB5E1-A427-46C6-B443-63D851404C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6136" y="1408175"/>
            <a:ext cx="2770632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744" y="2779776"/>
            <a:ext cx="1414271" cy="972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164" y="2181860"/>
            <a:ext cx="23329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995" y="4077715"/>
            <a:ext cx="276479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 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8976" y="1417319"/>
            <a:ext cx="2770631" cy="637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6535" y="2731007"/>
            <a:ext cx="1615439" cy="972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0746" y="2215388"/>
            <a:ext cx="27863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0598" y="4077715"/>
            <a:ext cx="3004185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8759" y="2801111"/>
            <a:ext cx="1923288" cy="832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35695" y="1408175"/>
            <a:ext cx="2996183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15187" y="2215388"/>
            <a:ext cx="27749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spc="-15" dirty="0">
                <a:latin typeface="Calibri"/>
                <a:cs typeface="Calibri"/>
              </a:rPr>
              <a:t>ac</a:t>
            </a:r>
            <a:r>
              <a:rPr sz="2400" b="1" spc="-20" dirty="0">
                <a:latin typeface="Calibri"/>
                <a:cs typeface="Calibri"/>
              </a:rPr>
              <a:t>obi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6095" y="2798064"/>
            <a:ext cx="1825752" cy="8290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64623" y="2654807"/>
            <a:ext cx="2414016" cy="938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13834" y="4065523"/>
            <a:ext cx="3363595" cy="143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wil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29A48B0-BFC1-43F6-AA47-2B77D4A17FB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C4BF40-3DDF-4EA9-BD9C-560E03FE12C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72B14AC-CEF2-444A-86A0-5368957F70C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FC9EBFB-39B7-4C1D-9080-79D6C343AEE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ECB8AE2E-F5B7-4AA3-8916-7FA336FB1A3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標題 25">
            <a:extLst>
              <a:ext uri="{FF2B5EF4-FFF2-40B4-BE49-F238E27FC236}">
                <a16:creationId xmlns:a16="http://schemas.microsoft.com/office/drawing/2014/main" id="{807C560B-99EA-43BE-BB83-CE046A3D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108ED0FF-B7C5-4E5E-B614-8F45710F465E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85">
                <a:latin typeface="Calibri Light"/>
                <a:cs typeface="Calibri Light"/>
              </a:rPr>
              <a:t>R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45">
                <a:latin typeface="Calibri Light"/>
                <a:cs typeface="Calibri Light"/>
              </a:rPr>
              <a:t>c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5">
                <a:latin typeface="Calibri Light"/>
                <a:cs typeface="Calibri Light"/>
              </a:rPr>
              <a:t>: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200">
                <a:latin typeface="Calibri Light"/>
                <a:cs typeface="Calibri Light"/>
              </a:rPr>
              <a:t>V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5">
                <a:latin typeface="Calibri Light"/>
                <a:cs typeface="Calibri Light"/>
              </a:rPr>
              <a:t>c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5">
                <a:latin typeface="Calibri Light"/>
                <a:cs typeface="Calibri Light"/>
              </a:rPr>
              <a:t>r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30">
                <a:latin typeface="Calibri Light"/>
                <a:cs typeface="Calibri Light"/>
              </a:rPr>
              <a:t>D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0">
                <a:latin typeface="Calibri Light"/>
                <a:cs typeface="Calibri Light"/>
              </a:rPr>
              <a:t>r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80">
                <a:latin typeface="Calibri Light"/>
                <a:cs typeface="Calibri Light"/>
              </a:rPr>
              <a:t>v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60">
                <a:latin typeface="Calibri Light"/>
                <a:cs typeface="Calibri Light"/>
              </a:rPr>
              <a:t>v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2284" y="2995675"/>
            <a:ext cx="2736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6156" y="3905082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624" y="1581792"/>
            <a:ext cx="2904490" cy="891540"/>
          </a:xfrm>
          <a:custGeom>
            <a:avLst/>
            <a:gdLst/>
            <a:ahLst/>
            <a:cxnLst/>
            <a:rect l="l" t="t" r="r" b="b"/>
            <a:pathLst>
              <a:path w="2904490" h="891539">
                <a:moveTo>
                  <a:pt x="2827418" y="867149"/>
                </a:moveTo>
                <a:lnTo>
                  <a:pt x="2820163" y="891490"/>
                </a:lnTo>
                <a:lnTo>
                  <a:pt x="2904070" y="876745"/>
                </a:lnTo>
                <a:lnTo>
                  <a:pt x="2897709" y="870779"/>
                </a:lnTo>
                <a:lnTo>
                  <a:pt x="2839596" y="870779"/>
                </a:lnTo>
                <a:lnTo>
                  <a:pt x="2827418" y="867149"/>
                </a:lnTo>
                <a:close/>
              </a:path>
              <a:path w="2904490" h="891539">
                <a:moveTo>
                  <a:pt x="2834674" y="842806"/>
                </a:moveTo>
                <a:lnTo>
                  <a:pt x="2827418" y="867149"/>
                </a:lnTo>
                <a:lnTo>
                  <a:pt x="2839596" y="870779"/>
                </a:lnTo>
                <a:lnTo>
                  <a:pt x="2846853" y="846437"/>
                </a:lnTo>
                <a:lnTo>
                  <a:pt x="2834674" y="842806"/>
                </a:lnTo>
                <a:close/>
              </a:path>
              <a:path w="2904490" h="891539">
                <a:moveTo>
                  <a:pt x="2841929" y="818465"/>
                </a:moveTo>
                <a:lnTo>
                  <a:pt x="2834674" y="842806"/>
                </a:lnTo>
                <a:lnTo>
                  <a:pt x="2846853" y="846437"/>
                </a:lnTo>
                <a:lnTo>
                  <a:pt x="2839596" y="870779"/>
                </a:lnTo>
                <a:lnTo>
                  <a:pt x="2897709" y="870779"/>
                </a:lnTo>
                <a:lnTo>
                  <a:pt x="2841929" y="818465"/>
                </a:lnTo>
                <a:close/>
              </a:path>
              <a:path w="2904490" h="891539">
                <a:moveTo>
                  <a:pt x="7255" y="0"/>
                </a:moveTo>
                <a:lnTo>
                  <a:pt x="0" y="24340"/>
                </a:lnTo>
                <a:lnTo>
                  <a:pt x="2827418" y="867149"/>
                </a:lnTo>
                <a:lnTo>
                  <a:pt x="2834674" y="842806"/>
                </a:lnTo>
                <a:lnTo>
                  <a:pt x="72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4093" y="3400220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0"/>
                </a:moveTo>
                <a:lnTo>
                  <a:pt x="2955409" y="76200"/>
                </a:lnTo>
                <a:lnTo>
                  <a:pt x="3006209" y="50800"/>
                </a:lnTo>
                <a:lnTo>
                  <a:pt x="2968111" y="50800"/>
                </a:lnTo>
                <a:lnTo>
                  <a:pt x="2968111" y="25400"/>
                </a:lnTo>
                <a:lnTo>
                  <a:pt x="3006209" y="25400"/>
                </a:lnTo>
                <a:lnTo>
                  <a:pt x="2955409" y="0"/>
                </a:lnTo>
                <a:close/>
              </a:path>
              <a:path w="3032125" h="76200">
                <a:moveTo>
                  <a:pt x="2955409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955409" y="50800"/>
                </a:lnTo>
                <a:lnTo>
                  <a:pt x="2955409" y="25400"/>
                </a:lnTo>
                <a:close/>
              </a:path>
              <a:path w="3032125" h="76200">
                <a:moveTo>
                  <a:pt x="3006209" y="25400"/>
                </a:moveTo>
                <a:lnTo>
                  <a:pt x="2968111" y="25400"/>
                </a:lnTo>
                <a:lnTo>
                  <a:pt x="2968111" y="50800"/>
                </a:lnTo>
                <a:lnTo>
                  <a:pt x="3006209" y="50800"/>
                </a:lnTo>
                <a:lnTo>
                  <a:pt x="3031609" y="38100"/>
                </a:lnTo>
                <a:lnTo>
                  <a:pt x="3006209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880" y="1402080"/>
            <a:ext cx="472440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3097" y="1392345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719" y="4352544"/>
            <a:ext cx="396239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024" y="4341293"/>
            <a:ext cx="419100" cy="508000"/>
          </a:xfrm>
          <a:custGeom>
            <a:avLst/>
            <a:gdLst/>
            <a:ahLst/>
            <a:cxnLst/>
            <a:rect l="l" t="t" r="r" b="b"/>
            <a:pathLst>
              <a:path w="419100" h="508000">
                <a:moveTo>
                  <a:pt x="0" y="0"/>
                </a:moveTo>
                <a:lnTo>
                  <a:pt x="418997" y="0"/>
                </a:lnTo>
                <a:lnTo>
                  <a:pt x="418997" y="507874"/>
                </a:lnTo>
                <a:lnTo>
                  <a:pt x="0" y="50787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60864" y="2581655"/>
            <a:ext cx="472440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0754" y="2571051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4084" y="1109902"/>
            <a:ext cx="1343025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138</a:t>
            </a:fld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31624" y="4096024"/>
            <a:ext cx="1272540" cy="864869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36895" y="2274031"/>
            <a:ext cx="1659889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31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515C6F4-7357-490B-A0A0-A4868B81C88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AEB27B8-888E-4D07-A946-1222FDF7C84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8642B04-DCAF-40C6-A2DA-DA96904AA1A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654CE8F-4BD9-49F8-AFAD-840CB2D6B47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投影片編號版面配置區 1">
              <a:extLst>
                <a:ext uri="{FF2B5EF4-FFF2-40B4-BE49-F238E27FC236}">
                  <a16:creationId xmlns:a16="http://schemas.microsoft.com/office/drawing/2014/main" id="{D71D3BC9-3C65-40CE-9528-670A695A83E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標題 26">
            <a:extLst>
              <a:ext uri="{FF2B5EF4-FFF2-40B4-BE49-F238E27FC236}">
                <a16:creationId xmlns:a16="http://schemas.microsoft.com/office/drawing/2014/main" id="{05B4C0D8-4E82-4DDA-915A-D1AC34D0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DCFC1797-0D1F-4F30-94FF-72A62215B670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B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ck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w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25">
                <a:latin typeface="Calibri Light"/>
                <a:cs typeface="Calibri Light"/>
              </a:rPr>
              <a:t>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00">
                <a:latin typeface="Calibri Light"/>
                <a:cs typeface="Calibri Light"/>
              </a:rPr>
              <a:t>V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5">
                <a:latin typeface="Calibri Light"/>
                <a:cs typeface="Calibri Light"/>
              </a:rPr>
              <a:t>c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endParaRPr lang="en-US"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2284" y="2995675"/>
            <a:ext cx="2736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0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6156" y="3905082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624" y="1581792"/>
            <a:ext cx="2904490" cy="891540"/>
          </a:xfrm>
          <a:custGeom>
            <a:avLst/>
            <a:gdLst/>
            <a:ahLst/>
            <a:cxnLst/>
            <a:rect l="l" t="t" r="r" b="b"/>
            <a:pathLst>
              <a:path w="2904490" h="891539">
                <a:moveTo>
                  <a:pt x="2827418" y="867149"/>
                </a:moveTo>
                <a:lnTo>
                  <a:pt x="2820163" y="891490"/>
                </a:lnTo>
                <a:lnTo>
                  <a:pt x="2904070" y="876745"/>
                </a:lnTo>
                <a:lnTo>
                  <a:pt x="2897709" y="870779"/>
                </a:lnTo>
                <a:lnTo>
                  <a:pt x="2839596" y="870779"/>
                </a:lnTo>
                <a:lnTo>
                  <a:pt x="2827418" y="867149"/>
                </a:lnTo>
                <a:close/>
              </a:path>
              <a:path w="2904490" h="891539">
                <a:moveTo>
                  <a:pt x="2834674" y="842806"/>
                </a:moveTo>
                <a:lnTo>
                  <a:pt x="2827418" y="867149"/>
                </a:lnTo>
                <a:lnTo>
                  <a:pt x="2839596" y="870779"/>
                </a:lnTo>
                <a:lnTo>
                  <a:pt x="2846853" y="846437"/>
                </a:lnTo>
                <a:lnTo>
                  <a:pt x="2834674" y="842806"/>
                </a:lnTo>
                <a:close/>
              </a:path>
              <a:path w="2904490" h="891539">
                <a:moveTo>
                  <a:pt x="2841929" y="818465"/>
                </a:moveTo>
                <a:lnTo>
                  <a:pt x="2834674" y="842806"/>
                </a:lnTo>
                <a:lnTo>
                  <a:pt x="2846853" y="846437"/>
                </a:lnTo>
                <a:lnTo>
                  <a:pt x="2839596" y="870779"/>
                </a:lnTo>
                <a:lnTo>
                  <a:pt x="2897709" y="870779"/>
                </a:lnTo>
                <a:lnTo>
                  <a:pt x="2841929" y="818465"/>
                </a:lnTo>
                <a:close/>
              </a:path>
              <a:path w="2904490" h="891539">
                <a:moveTo>
                  <a:pt x="7255" y="0"/>
                </a:moveTo>
                <a:lnTo>
                  <a:pt x="0" y="24340"/>
                </a:lnTo>
                <a:lnTo>
                  <a:pt x="2827418" y="867149"/>
                </a:lnTo>
                <a:lnTo>
                  <a:pt x="2834674" y="842806"/>
                </a:lnTo>
                <a:lnTo>
                  <a:pt x="72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4093" y="3400220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0"/>
                </a:moveTo>
                <a:lnTo>
                  <a:pt x="2955409" y="76200"/>
                </a:lnTo>
                <a:lnTo>
                  <a:pt x="3006209" y="50800"/>
                </a:lnTo>
                <a:lnTo>
                  <a:pt x="2968111" y="50800"/>
                </a:lnTo>
                <a:lnTo>
                  <a:pt x="2968111" y="25400"/>
                </a:lnTo>
                <a:lnTo>
                  <a:pt x="3006209" y="25400"/>
                </a:lnTo>
                <a:lnTo>
                  <a:pt x="2955409" y="0"/>
                </a:lnTo>
                <a:close/>
              </a:path>
              <a:path w="3032125" h="76200">
                <a:moveTo>
                  <a:pt x="2955409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955409" y="50800"/>
                </a:lnTo>
                <a:lnTo>
                  <a:pt x="2955409" y="25400"/>
                </a:lnTo>
                <a:close/>
              </a:path>
              <a:path w="3032125" h="76200">
                <a:moveTo>
                  <a:pt x="3006209" y="25400"/>
                </a:moveTo>
                <a:lnTo>
                  <a:pt x="2968111" y="25400"/>
                </a:lnTo>
                <a:lnTo>
                  <a:pt x="2968111" y="50800"/>
                </a:lnTo>
                <a:lnTo>
                  <a:pt x="3006209" y="50800"/>
                </a:lnTo>
                <a:lnTo>
                  <a:pt x="3031609" y="38100"/>
                </a:lnTo>
                <a:lnTo>
                  <a:pt x="3006209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880" y="1402080"/>
            <a:ext cx="472440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3097" y="1392345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719" y="4352544"/>
            <a:ext cx="396239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024" y="4341293"/>
            <a:ext cx="419100" cy="508000"/>
          </a:xfrm>
          <a:custGeom>
            <a:avLst/>
            <a:gdLst/>
            <a:ahLst/>
            <a:cxnLst/>
            <a:rect l="l" t="t" r="r" b="b"/>
            <a:pathLst>
              <a:path w="419100" h="508000">
                <a:moveTo>
                  <a:pt x="0" y="0"/>
                </a:moveTo>
                <a:lnTo>
                  <a:pt x="418997" y="0"/>
                </a:lnTo>
                <a:lnTo>
                  <a:pt x="418997" y="507874"/>
                </a:lnTo>
                <a:lnTo>
                  <a:pt x="0" y="50787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60864" y="2581655"/>
            <a:ext cx="472440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0754" y="2571051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4574" y="3588828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76200" y="50800"/>
                </a:lnTo>
                <a:lnTo>
                  <a:pt x="2967226" y="50801"/>
                </a:lnTo>
                <a:lnTo>
                  <a:pt x="2967226" y="25401"/>
                </a:lnTo>
                <a:lnTo>
                  <a:pt x="76200" y="25400"/>
                </a:lnTo>
                <a:close/>
              </a:path>
              <a:path w="2967354" h="76200">
                <a:moveTo>
                  <a:pt x="63497" y="25400"/>
                </a:move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497" y="2540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63497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54183" y="3846576"/>
            <a:ext cx="688848" cy="905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2850" y="3835906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77839" y="4961635"/>
            <a:ext cx="3367404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62965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139</a:t>
            </a:fld>
            <a:endParaRPr spc="-15" dirty="0"/>
          </a:p>
        </p:txBody>
      </p:sp>
      <p:sp>
        <p:nvSpPr>
          <p:cNvPr id="19" name="object 19"/>
          <p:cNvSpPr txBox="1"/>
          <p:nvPr/>
        </p:nvSpPr>
        <p:spPr>
          <a:xfrm>
            <a:off x="184084" y="1109902"/>
            <a:ext cx="1343025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24" y="4096024"/>
            <a:ext cx="1272540" cy="864869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36895" y="2274031"/>
            <a:ext cx="1659889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31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74511" y="3751698"/>
            <a:ext cx="1784350" cy="109537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918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59366" y="1100637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86D533B-8751-46B3-B323-24D07DEC885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FAE8D89-C090-4FF4-B7F7-CE4252291A8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3232527-9860-45AF-9B78-B8C346D594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711164D-2907-488B-B8E6-8D775371867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投影片編號版面配置區 1">
              <a:extLst>
                <a:ext uri="{FF2B5EF4-FFF2-40B4-BE49-F238E27FC236}">
                  <a16:creationId xmlns:a16="http://schemas.microsoft.com/office/drawing/2014/main" id="{D49C4844-9F12-4AE4-B4A9-6079DBBA63A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標題 32">
            <a:extLst>
              <a:ext uri="{FF2B5EF4-FFF2-40B4-BE49-F238E27FC236}">
                <a16:creationId xmlns:a16="http://schemas.microsoft.com/office/drawing/2014/main" id="{36627299-67D5-4069-B768-FD40473E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7675B1A8-C9B9-4B73-9957-CDDF925E5A84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B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ck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w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25">
                <a:latin typeface="Calibri Light"/>
                <a:cs typeface="Calibri Light"/>
              </a:rPr>
              <a:t>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00">
                <a:latin typeface="Calibri Light"/>
                <a:cs typeface="Calibri Light"/>
              </a:rPr>
              <a:t>V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5">
                <a:latin typeface="Calibri Light"/>
                <a:cs typeface="Calibri Light"/>
              </a:rPr>
              <a:t>c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endParaRPr lang="en-US"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em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H</a:t>
            </a:r>
            <a:r>
              <a:rPr sz="4000" b="0" spc="-2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w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pu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ts</a:t>
            </a:r>
            <a:r>
              <a:rPr sz="4000" b="0" dirty="0">
                <a:latin typeface="Calibri Light"/>
                <a:cs typeface="Calibri Light"/>
              </a:rPr>
              <a:t>?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399032"/>
            <a:ext cx="6394704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8427" y="5212334"/>
            <a:ext cx="255143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w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60" dirty="0">
                <a:latin typeface="Calibri"/>
                <a:cs typeface="Calibri"/>
              </a:rPr>
              <a:t>m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60" dirty="0">
                <a:latin typeface="Calibri"/>
                <a:cs typeface="Calibri"/>
              </a:rPr>
              <a:t>t</a:t>
            </a:r>
            <a:r>
              <a:rPr sz="2700" spc="-15" dirty="0">
                <a:latin typeface="Calibri"/>
                <a:cs typeface="Calibri"/>
              </a:rPr>
              <a:t>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0428" y="5212334"/>
            <a:ext cx="4062729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h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w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ea</a:t>
            </a:r>
            <a:r>
              <a:rPr sz="2700" spc="-30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W</a:t>
            </a:r>
            <a:r>
              <a:rPr sz="2700" spc="-15" baseline="-18518" dirty="0">
                <a:latin typeface="Calibri"/>
                <a:cs typeface="Calibri"/>
              </a:rPr>
              <a:t>1</a:t>
            </a:r>
            <a:r>
              <a:rPr sz="2700" spc="270" baseline="-18518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an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W</a:t>
            </a:r>
            <a:r>
              <a:rPr sz="2700" spc="-15" baseline="-18518" dirty="0">
                <a:latin typeface="Calibri"/>
                <a:cs typeface="Calibri"/>
              </a:rPr>
              <a:t>2</a:t>
            </a:r>
            <a:endParaRPr sz="270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5316" y="1505203"/>
            <a:ext cx="7804784" cy="308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9385" marR="1016635" indent="1028700">
              <a:lnSpc>
                <a:spcPct val="1667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li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di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150">
              <a:latin typeface="Times New Roman"/>
              <a:cs typeface="Times New Roman"/>
            </a:endParaRPr>
          </a:p>
          <a:p>
            <a:pPr marL="3437254">
              <a:lnSpc>
                <a:spcPct val="100000"/>
              </a:lnSpc>
            </a:pPr>
            <a:r>
              <a:rPr sz="2400" spc="-21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al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loss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43400" y="4956047"/>
            <a:ext cx="1655064" cy="883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14</a:t>
            </a:fld>
            <a:endParaRPr spc="-15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DCFCF99-CF39-4647-AEEB-9AD54E9636B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3908D16-C20C-48FA-AD0B-C8BAFC0DA8D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A59013-2F09-4785-91ED-C42C8DE3F97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761CA12-F75E-4E96-9D58-57DFBE91A19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" name="投影片編號版面配置區 1">
              <a:extLst>
                <a:ext uri="{FF2B5EF4-FFF2-40B4-BE49-F238E27FC236}">
                  <a16:creationId xmlns:a16="http://schemas.microsoft.com/office/drawing/2014/main" id="{1C852D21-DD09-4994-A19A-7648AE6677F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6156" y="3905082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2624" y="1581792"/>
            <a:ext cx="2904490" cy="891540"/>
          </a:xfrm>
          <a:custGeom>
            <a:avLst/>
            <a:gdLst/>
            <a:ahLst/>
            <a:cxnLst/>
            <a:rect l="l" t="t" r="r" b="b"/>
            <a:pathLst>
              <a:path w="2904490" h="891539">
                <a:moveTo>
                  <a:pt x="2827418" y="867149"/>
                </a:moveTo>
                <a:lnTo>
                  <a:pt x="2820163" y="891490"/>
                </a:lnTo>
                <a:lnTo>
                  <a:pt x="2904070" y="876745"/>
                </a:lnTo>
                <a:lnTo>
                  <a:pt x="2897709" y="870779"/>
                </a:lnTo>
                <a:lnTo>
                  <a:pt x="2839596" y="870779"/>
                </a:lnTo>
                <a:lnTo>
                  <a:pt x="2827418" y="867149"/>
                </a:lnTo>
                <a:close/>
              </a:path>
              <a:path w="2904490" h="891539">
                <a:moveTo>
                  <a:pt x="2834674" y="842806"/>
                </a:moveTo>
                <a:lnTo>
                  <a:pt x="2827418" y="867149"/>
                </a:lnTo>
                <a:lnTo>
                  <a:pt x="2839596" y="870779"/>
                </a:lnTo>
                <a:lnTo>
                  <a:pt x="2846853" y="846437"/>
                </a:lnTo>
                <a:lnTo>
                  <a:pt x="2834674" y="842806"/>
                </a:lnTo>
                <a:close/>
              </a:path>
              <a:path w="2904490" h="891539">
                <a:moveTo>
                  <a:pt x="2841929" y="818465"/>
                </a:moveTo>
                <a:lnTo>
                  <a:pt x="2834674" y="842806"/>
                </a:lnTo>
                <a:lnTo>
                  <a:pt x="2846853" y="846437"/>
                </a:lnTo>
                <a:lnTo>
                  <a:pt x="2839596" y="870779"/>
                </a:lnTo>
                <a:lnTo>
                  <a:pt x="2897709" y="870779"/>
                </a:lnTo>
                <a:lnTo>
                  <a:pt x="2841929" y="818465"/>
                </a:lnTo>
                <a:close/>
              </a:path>
              <a:path w="2904490" h="891539">
                <a:moveTo>
                  <a:pt x="7255" y="0"/>
                </a:moveTo>
                <a:lnTo>
                  <a:pt x="0" y="24340"/>
                </a:lnTo>
                <a:lnTo>
                  <a:pt x="2827418" y="867149"/>
                </a:lnTo>
                <a:lnTo>
                  <a:pt x="2834674" y="842806"/>
                </a:lnTo>
                <a:lnTo>
                  <a:pt x="72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4093" y="3400220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0"/>
                </a:moveTo>
                <a:lnTo>
                  <a:pt x="2955409" y="76200"/>
                </a:lnTo>
                <a:lnTo>
                  <a:pt x="3006209" y="50800"/>
                </a:lnTo>
                <a:lnTo>
                  <a:pt x="2968111" y="50800"/>
                </a:lnTo>
                <a:lnTo>
                  <a:pt x="2968111" y="25400"/>
                </a:lnTo>
                <a:lnTo>
                  <a:pt x="3006209" y="25400"/>
                </a:lnTo>
                <a:lnTo>
                  <a:pt x="2955409" y="0"/>
                </a:lnTo>
                <a:close/>
              </a:path>
              <a:path w="3032125" h="76200">
                <a:moveTo>
                  <a:pt x="2955409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955409" y="50800"/>
                </a:lnTo>
                <a:lnTo>
                  <a:pt x="2955409" y="25400"/>
                </a:lnTo>
                <a:close/>
              </a:path>
              <a:path w="3032125" h="76200">
                <a:moveTo>
                  <a:pt x="3006209" y="25400"/>
                </a:moveTo>
                <a:lnTo>
                  <a:pt x="2968111" y="25400"/>
                </a:lnTo>
                <a:lnTo>
                  <a:pt x="2968111" y="50800"/>
                </a:lnTo>
                <a:lnTo>
                  <a:pt x="3006209" y="50800"/>
                </a:lnTo>
                <a:lnTo>
                  <a:pt x="3031609" y="38100"/>
                </a:lnTo>
                <a:lnTo>
                  <a:pt x="3006209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4880" y="1402080"/>
            <a:ext cx="472440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097" y="1392345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719" y="4352544"/>
            <a:ext cx="396239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024" y="4341293"/>
            <a:ext cx="419100" cy="508000"/>
          </a:xfrm>
          <a:custGeom>
            <a:avLst/>
            <a:gdLst/>
            <a:ahLst/>
            <a:cxnLst/>
            <a:rect l="l" t="t" r="r" b="b"/>
            <a:pathLst>
              <a:path w="419100" h="508000">
                <a:moveTo>
                  <a:pt x="0" y="0"/>
                </a:moveTo>
                <a:lnTo>
                  <a:pt x="418997" y="0"/>
                </a:lnTo>
                <a:lnTo>
                  <a:pt x="418997" y="507874"/>
                </a:lnTo>
                <a:lnTo>
                  <a:pt x="0" y="50787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60864" y="2581655"/>
            <a:ext cx="472440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0754" y="2571051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4574" y="3588828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76200" y="50800"/>
                </a:lnTo>
                <a:lnTo>
                  <a:pt x="2967226" y="50801"/>
                </a:lnTo>
                <a:lnTo>
                  <a:pt x="2967226" y="25401"/>
                </a:lnTo>
                <a:lnTo>
                  <a:pt x="76200" y="25400"/>
                </a:lnTo>
                <a:close/>
              </a:path>
              <a:path w="2967354" h="76200">
                <a:moveTo>
                  <a:pt x="63497" y="25400"/>
                </a:move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497" y="2540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63497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54183" y="3846576"/>
            <a:ext cx="688848" cy="905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42850" y="3835906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3064" y="2456688"/>
            <a:ext cx="649224" cy="853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91758" y="2445835"/>
            <a:ext cx="673100" cy="876300"/>
          </a:xfrm>
          <a:custGeom>
            <a:avLst/>
            <a:gdLst/>
            <a:ahLst/>
            <a:cxnLst/>
            <a:rect l="l" t="t" r="r" b="b"/>
            <a:pathLst>
              <a:path w="673100" h="876300">
                <a:moveTo>
                  <a:pt x="0" y="0"/>
                </a:moveTo>
                <a:lnTo>
                  <a:pt x="672931" y="0"/>
                </a:lnTo>
                <a:lnTo>
                  <a:pt x="672931" y="876078"/>
                </a:lnTo>
                <a:lnTo>
                  <a:pt x="0" y="8760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3647" y="3459479"/>
            <a:ext cx="548639" cy="94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3331" y="3448606"/>
            <a:ext cx="571500" cy="965200"/>
          </a:xfrm>
          <a:custGeom>
            <a:avLst/>
            <a:gdLst/>
            <a:ahLst/>
            <a:cxnLst/>
            <a:rect l="l" t="t" r="r" b="b"/>
            <a:pathLst>
              <a:path w="571500" h="965200">
                <a:moveTo>
                  <a:pt x="0" y="0"/>
                </a:moveTo>
                <a:lnTo>
                  <a:pt x="571358" y="0"/>
                </a:lnTo>
                <a:lnTo>
                  <a:pt x="571358" y="964955"/>
                </a:lnTo>
                <a:lnTo>
                  <a:pt x="0" y="9649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94130" y="2423414"/>
            <a:ext cx="1551305" cy="197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algn="ctr">
              <a:lnSpc>
                <a:spcPts val="4035"/>
              </a:lnSpc>
            </a:pPr>
            <a:r>
              <a:rPr sz="35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3500" spc="-4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3450" spc="-375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>
              <a:latin typeface="Calibri"/>
              <a:cs typeface="Calibri"/>
            </a:endParaRPr>
          </a:p>
          <a:p>
            <a:pPr marL="178435" algn="ctr">
              <a:lnSpc>
                <a:spcPts val="7390"/>
              </a:lnSpc>
            </a:pPr>
            <a:r>
              <a:rPr sz="640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  <a:p>
            <a:pPr marL="12700">
              <a:lnSpc>
                <a:spcPts val="4079"/>
              </a:lnSpc>
            </a:pPr>
            <a:r>
              <a:rPr sz="35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3500" spc="-4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450" spc="-367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22" name="object 22"/>
          <p:cNvSpPr txBox="1"/>
          <p:nvPr/>
        </p:nvSpPr>
        <p:spPr>
          <a:xfrm>
            <a:off x="8277839" y="4961635"/>
            <a:ext cx="3367404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62965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4084" y="1109902"/>
            <a:ext cx="1343025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624" y="4096024"/>
            <a:ext cx="1272540" cy="864869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36895" y="2274031"/>
            <a:ext cx="1659889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31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74511" y="3751698"/>
            <a:ext cx="1784350" cy="109537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918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59366" y="1100637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25981" y="1593596"/>
            <a:ext cx="22225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232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Ja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bian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629B346-0320-4FA5-AA3D-7CBB6DD4B04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01E78B27-7811-43F0-BF0F-185E3137CDC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5722ABA-5FA0-4830-BAB7-46D677A8BE0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0A4BFBC-6552-41FE-8CC9-0F6AD7E6794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4" name="投影片編號版面配置區 1">
              <a:extLst>
                <a:ext uri="{FF2B5EF4-FFF2-40B4-BE49-F238E27FC236}">
                  <a16:creationId xmlns:a16="http://schemas.microsoft.com/office/drawing/2014/main" id="{0AF9B063-BB3C-4525-ADE9-3BB1B303770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4434839"/>
            <a:ext cx="2261616" cy="1456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73526" y="1383464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6156" y="3905082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624" y="1581792"/>
            <a:ext cx="2904490" cy="891540"/>
          </a:xfrm>
          <a:custGeom>
            <a:avLst/>
            <a:gdLst/>
            <a:ahLst/>
            <a:cxnLst/>
            <a:rect l="l" t="t" r="r" b="b"/>
            <a:pathLst>
              <a:path w="2904490" h="891539">
                <a:moveTo>
                  <a:pt x="2827418" y="867149"/>
                </a:moveTo>
                <a:lnTo>
                  <a:pt x="2820163" y="891490"/>
                </a:lnTo>
                <a:lnTo>
                  <a:pt x="2904070" y="876745"/>
                </a:lnTo>
                <a:lnTo>
                  <a:pt x="2897709" y="870779"/>
                </a:lnTo>
                <a:lnTo>
                  <a:pt x="2839596" y="870779"/>
                </a:lnTo>
                <a:lnTo>
                  <a:pt x="2827418" y="867149"/>
                </a:lnTo>
                <a:close/>
              </a:path>
              <a:path w="2904490" h="891539">
                <a:moveTo>
                  <a:pt x="2834674" y="842806"/>
                </a:moveTo>
                <a:lnTo>
                  <a:pt x="2827418" y="867149"/>
                </a:lnTo>
                <a:lnTo>
                  <a:pt x="2839596" y="870779"/>
                </a:lnTo>
                <a:lnTo>
                  <a:pt x="2846853" y="846437"/>
                </a:lnTo>
                <a:lnTo>
                  <a:pt x="2834674" y="842806"/>
                </a:lnTo>
                <a:close/>
              </a:path>
              <a:path w="2904490" h="891539">
                <a:moveTo>
                  <a:pt x="2841929" y="818465"/>
                </a:moveTo>
                <a:lnTo>
                  <a:pt x="2834674" y="842806"/>
                </a:lnTo>
                <a:lnTo>
                  <a:pt x="2846853" y="846437"/>
                </a:lnTo>
                <a:lnTo>
                  <a:pt x="2839596" y="870779"/>
                </a:lnTo>
                <a:lnTo>
                  <a:pt x="2897709" y="870779"/>
                </a:lnTo>
                <a:lnTo>
                  <a:pt x="2841929" y="818465"/>
                </a:lnTo>
                <a:close/>
              </a:path>
              <a:path w="2904490" h="891539">
                <a:moveTo>
                  <a:pt x="7255" y="0"/>
                </a:moveTo>
                <a:lnTo>
                  <a:pt x="0" y="24340"/>
                </a:lnTo>
                <a:lnTo>
                  <a:pt x="2827418" y="867149"/>
                </a:lnTo>
                <a:lnTo>
                  <a:pt x="2834674" y="842806"/>
                </a:lnTo>
                <a:lnTo>
                  <a:pt x="72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4093" y="3400220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0"/>
                </a:moveTo>
                <a:lnTo>
                  <a:pt x="2955409" y="76200"/>
                </a:lnTo>
                <a:lnTo>
                  <a:pt x="3006209" y="50800"/>
                </a:lnTo>
                <a:lnTo>
                  <a:pt x="2968111" y="50800"/>
                </a:lnTo>
                <a:lnTo>
                  <a:pt x="2968111" y="25400"/>
                </a:lnTo>
                <a:lnTo>
                  <a:pt x="3006209" y="25400"/>
                </a:lnTo>
                <a:lnTo>
                  <a:pt x="2955409" y="0"/>
                </a:lnTo>
                <a:close/>
              </a:path>
              <a:path w="3032125" h="76200">
                <a:moveTo>
                  <a:pt x="2955409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955409" y="50800"/>
                </a:lnTo>
                <a:lnTo>
                  <a:pt x="2955409" y="25400"/>
                </a:lnTo>
                <a:close/>
              </a:path>
              <a:path w="3032125" h="76200">
                <a:moveTo>
                  <a:pt x="3006209" y="25400"/>
                </a:moveTo>
                <a:lnTo>
                  <a:pt x="2968111" y="25400"/>
                </a:lnTo>
                <a:lnTo>
                  <a:pt x="2968111" y="50800"/>
                </a:lnTo>
                <a:lnTo>
                  <a:pt x="3006209" y="50800"/>
                </a:lnTo>
                <a:lnTo>
                  <a:pt x="3031609" y="38100"/>
                </a:lnTo>
                <a:lnTo>
                  <a:pt x="3006209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880" y="1402080"/>
            <a:ext cx="472440" cy="411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3097" y="1392345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719" y="4352544"/>
            <a:ext cx="396239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024" y="4341293"/>
            <a:ext cx="419100" cy="508000"/>
          </a:xfrm>
          <a:custGeom>
            <a:avLst/>
            <a:gdLst/>
            <a:ahLst/>
            <a:cxnLst/>
            <a:rect l="l" t="t" r="r" b="b"/>
            <a:pathLst>
              <a:path w="419100" h="508000">
                <a:moveTo>
                  <a:pt x="0" y="0"/>
                </a:moveTo>
                <a:lnTo>
                  <a:pt x="418997" y="0"/>
                </a:lnTo>
                <a:lnTo>
                  <a:pt x="418997" y="507874"/>
                </a:lnTo>
                <a:lnTo>
                  <a:pt x="0" y="50787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60864" y="2581655"/>
            <a:ext cx="472440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0754" y="2571051"/>
            <a:ext cx="495300" cy="431800"/>
          </a:xfrm>
          <a:custGeom>
            <a:avLst/>
            <a:gdLst/>
            <a:ahLst/>
            <a:cxnLst/>
            <a:rect l="l" t="t" r="r" b="b"/>
            <a:pathLst>
              <a:path w="495300" h="431800">
                <a:moveTo>
                  <a:pt x="0" y="0"/>
                </a:moveTo>
                <a:lnTo>
                  <a:pt x="495178" y="0"/>
                </a:lnTo>
                <a:lnTo>
                  <a:pt x="495178" y="431694"/>
                </a:lnTo>
                <a:lnTo>
                  <a:pt x="0" y="43169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4574" y="3588828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76200" y="50800"/>
                </a:lnTo>
                <a:lnTo>
                  <a:pt x="2967226" y="50801"/>
                </a:lnTo>
                <a:lnTo>
                  <a:pt x="2967226" y="25401"/>
                </a:lnTo>
                <a:lnTo>
                  <a:pt x="76200" y="25400"/>
                </a:lnTo>
                <a:close/>
              </a:path>
              <a:path w="2967354" h="76200">
                <a:moveTo>
                  <a:pt x="63497" y="25400"/>
                </a:move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497" y="2540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63497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54183" y="3846576"/>
            <a:ext cx="688848" cy="905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2850" y="3835906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3064" y="2456688"/>
            <a:ext cx="649224" cy="853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91758" y="2445835"/>
            <a:ext cx="673100" cy="876300"/>
          </a:xfrm>
          <a:custGeom>
            <a:avLst/>
            <a:gdLst/>
            <a:ahLst/>
            <a:cxnLst/>
            <a:rect l="l" t="t" r="r" b="b"/>
            <a:pathLst>
              <a:path w="673100" h="876300">
                <a:moveTo>
                  <a:pt x="0" y="0"/>
                </a:moveTo>
                <a:lnTo>
                  <a:pt x="672931" y="0"/>
                </a:lnTo>
                <a:lnTo>
                  <a:pt x="672931" y="876078"/>
                </a:lnTo>
                <a:lnTo>
                  <a:pt x="0" y="8760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3647" y="3459479"/>
            <a:ext cx="548639" cy="941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93331" y="3448606"/>
            <a:ext cx="571500" cy="965200"/>
          </a:xfrm>
          <a:custGeom>
            <a:avLst/>
            <a:gdLst/>
            <a:ahLst/>
            <a:cxnLst/>
            <a:rect l="l" t="t" r="r" b="b"/>
            <a:pathLst>
              <a:path w="571500" h="965200">
                <a:moveTo>
                  <a:pt x="0" y="0"/>
                </a:moveTo>
                <a:lnTo>
                  <a:pt x="571358" y="0"/>
                </a:lnTo>
                <a:lnTo>
                  <a:pt x="571358" y="964955"/>
                </a:lnTo>
                <a:lnTo>
                  <a:pt x="0" y="9649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3557" y="4732607"/>
            <a:ext cx="982344" cy="1169035"/>
          </a:xfrm>
          <a:custGeom>
            <a:avLst/>
            <a:gdLst/>
            <a:ahLst/>
            <a:cxnLst/>
            <a:rect l="l" t="t" r="r" b="b"/>
            <a:pathLst>
              <a:path w="982344" h="1169035">
                <a:moveTo>
                  <a:pt x="0" y="192750"/>
                </a:moveTo>
                <a:lnTo>
                  <a:pt x="720612" y="0"/>
                </a:lnTo>
                <a:lnTo>
                  <a:pt x="981741" y="976253"/>
                </a:lnTo>
                <a:lnTo>
                  <a:pt x="261129" y="1169003"/>
                </a:lnTo>
                <a:lnTo>
                  <a:pt x="0" y="19275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26561" y="1844053"/>
            <a:ext cx="2837180" cy="808355"/>
          </a:xfrm>
          <a:custGeom>
            <a:avLst/>
            <a:gdLst/>
            <a:ahLst/>
            <a:cxnLst/>
            <a:rect l="l" t="t" r="r" b="b"/>
            <a:pathLst>
              <a:path w="2837179" h="808355">
                <a:moveTo>
                  <a:pt x="76840" y="24492"/>
                </a:moveTo>
                <a:lnTo>
                  <a:pt x="70108" y="48983"/>
                </a:lnTo>
                <a:lnTo>
                  <a:pt x="2830295" y="807782"/>
                </a:lnTo>
                <a:lnTo>
                  <a:pt x="2837028" y="783290"/>
                </a:lnTo>
                <a:lnTo>
                  <a:pt x="76840" y="24492"/>
                </a:lnTo>
                <a:close/>
              </a:path>
              <a:path w="2837179" h="808355">
                <a:moveTo>
                  <a:pt x="83573" y="0"/>
                </a:moveTo>
                <a:lnTo>
                  <a:pt x="0" y="16539"/>
                </a:lnTo>
                <a:lnTo>
                  <a:pt x="63375" y="73474"/>
                </a:lnTo>
                <a:lnTo>
                  <a:pt x="70108" y="48983"/>
                </a:lnTo>
                <a:lnTo>
                  <a:pt x="57859" y="45615"/>
                </a:lnTo>
                <a:lnTo>
                  <a:pt x="64592" y="21125"/>
                </a:lnTo>
                <a:lnTo>
                  <a:pt x="77766" y="21125"/>
                </a:lnTo>
                <a:lnTo>
                  <a:pt x="83573" y="0"/>
                </a:lnTo>
                <a:close/>
              </a:path>
              <a:path w="2837179" h="808355">
                <a:moveTo>
                  <a:pt x="64592" y="21125"/>
                </a:moveTo>
                <a:lnTo>
                  <a:pt x="57859" y="45615"/>
                </a:lnTo>
                <a:lnTo>
                  <a:pt x="70108" y="48983"/>
                </a:lnTo>
                <a:lnTo>
                  <a:pt x="76840" y="24492"/>
                </a:lnTo>
                <a:lnTo>
                  <a:pt x="64592" y="21125"/>
                </a:lnTo>
                <a:close/>
              </a:path>
              <a:path w="2837179" h="808355">
                <a:moveTo>
                  <a:pt x="77766" y="21125"/>
                </a:moveTo>
                <a:lnTo>
                  <a:pt x="64592" y="21125"/>
                </a:lnTo>
                <a:lnTo>
                  <a:pt x="76840" y="24492"/>
                </a:lnTo>
                <a:lnTo>
                  <a:pt x="77766" y="2112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8294" y="4118874"/>
            <a:ext cx="2858135" cy="770890"/>
          </a:xfrm>
          <a:custGeom>
            <a:avLst/>
            <a:gdLst/>
            <a:ahLst/>
            <a:cxnLst/>
            <a:rect l="l" t="t" r="r" b="b"/>
            <a:pathLst>
              <a:path w="2858135" h="770889">
                <a:moveTo>
                  <a:pt x="64190" y="696885"/>
                </a:moveTo>
                <a:lnTo>
                  <a:pt x="0" y="752899"/>
                </a:lnTo>
                <a:lnTo>
                  <a:pt x="83325" y="770644"/>
                </a:lnTo>
                <a:lnTo>
                  <a:pt x="77775" y="749247"/>
                </a:lnTo>
                <a:lnTo>
                  <a:pt x="64651" y="749247"/>
                </a:lnTo>
                <a:lnTo>
                  <a:pt x="58273" y="724662"/>
                </a:lnTo>
                <a:lnTo>
                  <a:pt x="70569" y="721472"/>
                </a:lnTo>
                <a:lnTo>
                  <a:pt x="64190" y="696885"/>
                </a:lnTo>
                <a:close/>
              </a:path>
              <a:path w="2858135" h="770889">
                <a:moveTo>
                  <a:pt x="70569" y="721472"/>
                </a:moveTo>
                <a:lnTo>
                  <a:pt x="58273" y="724662"/>
                </a:lnTo>
                <a:lnTo>
                  <a:pt x="64651" y="749247"/>
                </a:lnTo>
                <a:lnTo>
                  <a:pt x="76947" y="746058"/>
                </a:lnTo>
                <a:lnTo>
                  <a:pt x="70569" y="721472"/>
                </a:lnTo>
                <a:close/>
              </a:path>
              <a:path w="2858135" h="770889">
                <a:moveTo>
                  <a:pt x="76947" y="746058"/>
                </a:moveTo>
                <a:lnTo>
                  <a:pt x="64651" y="749247"/>
                </a:lnTo>
                <a:lnTo>
                  <a:pt x="77775" y="749247"/>
                </a:lnTo>
                <a:lnTo>
                  <a:pt x="76947" y="746058"/>
                </a:lnTo>
                <a:close/>
              </a:path>
              <a:path w="2858135" h="770889">
                <a:moveTo>
                  <a:pt x="2851666" y="0"/>
                </a:moveTo>
                <a:lnTo>
                  <a:pt x="70569" y="721472"/>
                </a:lnTo>
                <a:lnTo>
                  <a:pt x="76947" y="746058"/>
                </a:lnTo>
                <a:lnTo>
                  <a:pt x="2858044" y="24585"/>
                </a:lnTo>
                <a:lnTo>
                  <a:pt x="28516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94130" y="2423414"/>
            <a:ext cx="1551305" cy="197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algn="ctr">
              <a:lnSpc>
                <a:spcPts val="4035"/>
              </a:lnSpc>
            </a:pPr>
            <a:r>
              <a:rPr sz="35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3500" spc="-4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3450" spc="-375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>
              <a:latin typeface="Calibri"/>
              <a:cs typeface="Calibri"/>
            </a:endParaRPr>
          </a:p>
          <a:p>
            <a:pPr marL="178435" algn="ctr">
              <a:lnSpc>
                <a:spcPts val="7390"/>
              </a:lnSpc>
            </a:pPr>
            <a:r>
              <a:rPr sz="640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  <a:p>
            <a:pPr marL="12700">
              <a:lnSpc>
                <a:spcPts val="4079"/>
              </a:lnSpc>
            </a:pPr>
            <a:r>
              <a:rPr sz="35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3500" spc="-4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450" spc="-367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-15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7839" y="4961635"/>
            <a:ext cx="3367404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62965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182" y="3269996"/>
            <a:ext cx="160972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marR="5080" indent="-193675">
              <a:lnSpc>
                <a:spcPct val="10080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2136" y="1426718"/>
            <a:ext cx="423545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24" y="4096024"/>
            <a:ext cx="1272540" cy="864869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36895" y="2274031"/>
            <a:ext cx="1659889" cy="102616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31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74511" y="3751698"/>
            <a:ext cx="1784350" cy="109537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9185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4084" y="1109902"/>
            <a:ext cx="1343025" cy="1026160"/>
          </a:xfrm>
          <a:custGeom>
            <a:avLst/>
            <a:gdLst/>
            <a:ahLst/>
            <a:cxnLst/>
            <a:rect l="l" t="t" r="r" b="b"/>
            <a:pathLst>
              <a:path w="1343025" h="1026160">
                <a:moveTo>
                  <a:pt x="0" y="0"/>
                </a:moveTo>
                <a:lnTo>
                  <a:pt x="1342450" y="0"/>
                </a:lnTo>
                <a:lnTo>
                  <a:pt x="1342450" y="1025733"/>
                </a:lnTo>
                <a:lnTo>
                  <a:pt x="0" y="10257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959366" y="1100637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7534" y="5373878"/>
            <a:ext cx="429259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spc="-22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8072" y="2389886"/>
            <a:ext cx="423545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81832" y="3464305"/>
            <a:ext cx="15132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705" marR="5080" indent="-294005">
              <a:lnSpc>
                <a:spcPct val="102899"/>
              </a:lnSpc>
            </a:pP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tr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spc="-5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4472C4"/>
                </a:solidFill>
                <a:latin typeface="Calibri"/>
                <a:cs typeface="Calibri"/>
              </a:rPr>
              <a:t>v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ec</a:t>
            </a:r>
            <a:r>
              <a:rPr sz="2100" spc="-2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mu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2872" y="2100072"/>
            <a:ext cx="2398776" cy="14569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80252" y="2024477"/>
            <a:ext cx="1077595" cy="1127125"/>
          </a:xfrm>
          <a:custGeom>
            <a:avLst/>
            <a:gdLst/>
            <a:ahLst/>
            <a:cxnLst/>
            <a:rect l="l" t="t" r="r" b="b"/>
            <a:pathLst>
              <a:path w="1077595" h="1127125">
                <a:moveTo>
                  <a:pt x="242050" y="0"/>
                </a:moveTo>
                <a:lnTo>
                  <a:pt x="1077432" y="223941"/>
                </a:lnTo>
                <a:lnTo>
                  <a:pt x="835381" y="1126875"/>
                </a:lnTo>
                <a:lnTo>
                  <a:pt x="0" y="902934"/>
                </a:lnTo>
                <a:lnTo>
                  <a:pt x="24205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25981" y="1593596"/>
            <a:ext cx="22225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232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Ja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bian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7C53421F-4954-459C-BF9F-5328B623C9D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37D68E4F-DCC7-409D-B577-1942196642A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C598337-F906-4E9E-ADDC-B46957AC381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158789A-A3B8-45B3-AE0F-922744EA5C2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5" name="投影片編號版面配置區 1">
              <a:extLst>
                <a:ext uri="{FF2B5EF4-FFF2-40B4-BE49-F238E27FC236}">
                  <a16:creationId xmlns:a16="http://schemas.microsoft.com/office/drawing/2014/main" id="{5F02DC33-29F8-49DE-9122-1B9AC88D3E8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7483" y="1374902"/>
            <a:ext cx="1739900" cy="199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6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C4A0D94-D4F7-41FA-9255-FEE930B4401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49E08F49-F669-4782-B518-77CE7AB858D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C9FD9F9-DE30-4F82-8D8E-9615D3D7964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0D20250-4C3E-4CCE-B786-4D9FB910F5A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2BF101CF-E2FF-427E-BA90-2E80CCBCAEE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7483" y="1374902"/>
            <a:ext cx="1739900" cy="199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6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7523EDB-2147-4F90-B94E-67DE776BEC8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9F2B0E6-9DDC-4844-ABE0-044487C6F9D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BB3BE83-3DFD-4B5D-A37B-B3CBB07E536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6D5AB88-C218-496F-8555-D18F4252FD7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8BA2A87E-EAEF-4901-ADDA-5D24B867DE2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7483" y="1374902"/>
            <a:ext cx="1739900" cy="199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6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8342" y="3782821"/>
            <a:ext cx="207073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</a:pPr>
            <a:r>
              <a:rPr sz="2700" spc="-25" dirty="0">
                <a:latin typeface="Calibri"/>
                <a:cs typeface="Calibri"/>
              </a:rPr>
              <a:t>J</a:t>
            </a:r>
            <a:r>
              <a:rPr sz="2700" spc="-35" dirty="0">
                <a:latin typeface="Calibri"/>
                <a:cs typeface="Calibri"/>
              </a:rPr>
              <a:t>a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25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b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/dx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080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0214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214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0214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0214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3675D0A-2FBA-4623-B448-CA99B8E1DC3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0DCFDC6-CDD0-4CD4-8F46-F52AC283D10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8B5F133-08E1-477B-972A-2011A9C88A4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6E79FF-872A-45DC-B994-15C7D8800D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3ABEB924-E97D-4F26-B4E9-84CC0D4E91D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7483" y="1374902"/>
            <a:ext cx="1739900" cy="199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6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8342" y="3782821"/>
            <a:ext cx="2085339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  <a:tabLst>
                <a:tab pos="1864360" algn="l"/>
              </a:tabLst>
            </a:pPr>
            <a:r>
              <a:rPr sz="2700" spc="-35" dirty="0">
                <a:latin typeface="Calibri"/>
                <a:cs typeface="Calibri"/>
              </a:rPr>
              <a:t>[d</a:t>
            </a:r>
            <a:r>
              <a:rPr sz="2700" spc="-3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[d</a:t>
            </a:r>
            <a:r>
              <a:rPr sz="2700" spc="-15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] 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080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-1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5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9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0214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214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0214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0214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050AB97-7CFF-4597-B729-70B9A843469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ACC94AF9-AAE1-444A-B239-12E75A2D63E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4600B4E-F025-4985-BA26-0B06DE4EB70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00EB734-4451-4256-B361-0523124EEAD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A2136EB4-CCD8-42BC-A372-7ABE20488A5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7483" y="1374902"/>
            <a:ext cx="1739900" cy="1996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6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8342" y="3782821"/>
            <a:ext cx="2085339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  <a:tabLst>
                <a:tab pos="1864360" algn="l"/>
              </a:tabLst>
            </a:pPr>
            <a:r>
              <a:rPr sz="2700" spc="-35" dirty="0">
                <a:latin typeface="Calibri"/>
                <a:cs typeface="Calibri"/>
              </a:rPr>
              <a:t>[d</a:t>
            </a:r>
            <a:r>
              <a:rPr sz="2700" spc="-3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[d</a:t>
            </a:r>
            <a:r>
              <a:rPr sz="2700" spc="-15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] 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080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-1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5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9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0214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214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0214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0214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1993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4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61993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61993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1993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4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26666" y="3782821"/>
            <a:ext cx="1347470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2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44E94A8-5E3B-4495-87B2-35D93B40A0E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82588ABA-7AED-4BFF-89E5-8134924841C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9F20559-91BC-421D-AD25-78DA7CC84D2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8BE3133-E042-4A74-9ACE-FADCB5C246B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9197B37E-899F-4735-A234-4CDC38CF65E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2658" y="1783333"/>
            <a:ext cx="70993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8342" y="3782821"/>
            <a:ext cx="2085339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  <a:tabLst>
                <a:tab pos="1864360" algn="l"/>
              </a:tabLst>
            </a:pPr>
            <a:r>
              <a:rPr sz="2700" spc="-35" dirty="0">
                <a:latin typeface="Calibri"/>
                <a:cs typeface="Calibri"/>
              </a:rPr>
              <a:t>[d</a:t>
            </a:r>
            <a:r>
              <a:rPr sz="2700" spc="-3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[d</a:t>
            </a:r>
            <a:r>
              <a:rPr sz="2700" spc="-15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] 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080"/>
              </a:lnSpc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-1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1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5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1864360" algn="l"/>
              </a:tabLst>
            </a:pP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0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[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9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0" dirty="0"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0214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214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20214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0214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1993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4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61993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61993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1993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4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28561" y="190753"/>
            <a:ext cx="5073650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20" dirty="0">
                <a:solidFill>
                  <a:srgbClr val="4472C4"/>
                </a:solidFill>
                <a:latin typeface="Calibri"/>
                <a:cs typeface="Calibri"/>
              </a:rPr>
              <a:t>sp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b="1" spc="-3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se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: o</a:t>
            </a:r>
            <a:r>
              <a:rPr sz="2500" spc="-3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7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-d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ll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70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6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!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Ne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5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xpli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itly</a:t>
            </a:r>
            <a:r>
              <a:rPr sz="2500" b="1" spc="-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rm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;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500" spc="-4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us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pli</a:t>
            </a:r>
            <a:r>
              <a:rPr sz="2500" b="1" spc="-2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5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lti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li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ti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1471295">
              <a:lnSpc>
                <a:spcPct val="100000"/>
              </a:lnSpc>
              <a:spcBef>
                <a:spcPts val="280"/>
              </a:spcBef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4" name="object 34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6666" y="3782821"/>
            <a:ext cx="1347470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2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C160BFA-1D0B-4D0E-BB5F-3A412B518BC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2B78592E-2CF6-4CEA-B946-0F61F9DCC87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829FC1E-54E2-40BC-A70D-65EB250C472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D903390-7082-4983-85BC-3AB4E47BC2A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投影片編號版面配置區 1">
              <a:extLst>
                <a:ext uri="{FF2B5EF4-FFF2-40B4-BE49-F238E27FC236}">
                  <a16:creationId xmlns:a16="http://schemas.microsoft.com/office/drawing/2014/main" id="{BB4B4EBB-F042-4DD6-B8A3-6FCD88367FC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2393" y="1839864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>
              <a:lnSpc>
                <a:spcPct val="100000"/>
              </a:lnSpc>
            </a:pPr>
            <a:r>
              <a:rPr sz="2900" spc="10" dirty="0">
                <a:latin typeface="Calibri"/>
                <a:cs typeface="Calibri"/>
              </a:rPr>
              <a:t>f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r>
              <a:rPr sz="2900" spc="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m</a:t>
            </a:r>
            <a:r>
              <a:rPr sz="2900" spc="-20" dirty="0">
                <a:latin typeface="Calibri"/>
                <a:cs typeface="Calibri"/>
              </a:rPr>
              <a:t>a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spc="5" dirty="0">
                <a:latin typeface="Calibri"/>
                <a:cs typeface="Calibri"/>
              </a:rPr>
              <a:t>(</a:t>
            </a:r>
            <a:r>
              <a:rPr sz="2900" dirty="0">
                <a:latin typeface="Calibri"/>
                <a:cs typeface="Calibri"/>
              </a:rPr>
              <a:t>0,</a:t>
            </a:r>
            <a:r>
              <a:rPr sz="2900" spc="15" dirty="0">
                <a:latin typeface="Calibri"/>
                <a:cs typeface="Calibri"/>
              </a:rPr>
              <a:t>x</a:t>
            </a:r>
            <a:r>
              <a:rPr sz="2900" dirty="0">
                <a:latin typeface="Calibri"/>
                <a:cs typeface="Calibri"/>
              </a:rPr>
              <a:t>)</a:t>
            </a:r>
            <a:endParaRPr sz="2900">
              <a:latin typeface="Calibri"/>
              <a:cs typeface="Calibri"/>
            </a:endParaRPr>
          </a:p>
          <a:p>
            <a:pPr marL="290830">
              <a:lnSpc>
                <a:spcPct val="100000"/>
              </a:lnSpc>
              <a:spcBef>
                <a:spcPts val="120"/>
              </a:spcBef>
            </a:pPr>
            <a:r>
              <a:rPr sz="2900" i="1" spc="-5" dirty="0">
                <a:latin typeface="Calibri"/>
                <a:cs typeface="Calibri"/>
              </a:rPr>
              <a:t>(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10" dirty="0">
                <a:latin typeface="Calibri"/>
                <a:cs typeface="Calibri"/>
              </a:rPr>
              <a:t>l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30" dirty="0">
                <a:latin typeface="Calibri"/>
                <a:cs typeface="Calibri"/>
              </a:rPr>
              <a:t>m</a:t>
            </a:r>
            <a:r>
              <a:rPr sz="2900" i="1" dirty="0">
                <a:latin typeface="Calibri"/>
                <a:cs typeface="Calibri"/>
              </a:rPr>
              <a:t>e</a:t>
            </a:r>
            <a:r>
              <a:rPr sz="2900" i="1" spc="-10" dirty="0">
                <a:latin typeface="Calibri"/>
                <a:cs typeface="Calibri"/>
              </a:rPr>
              <a:t>n</a:t>
            </a:r>
            <a:r>
              <a:rPr sz="2900" i="1" spc="0" dirty="0">
                <a:latin typeface="Calibri"/>
                <a:cs typeface="Calibri"/>
              </a:rPr>
              <a:t>t</a:t>
            </a:r>
            <a:r>
              <a:rPr sz="2900" i="1" dirty="0">
                <a:latin typeface="Calibri"/>
                <a:cs typeface="Calibri"/>
              </a:rPr>
              <a:t>w</a:t>
            </a:r>
            <a:r>
              <a:rPr sz="2900" i="1" spc="10" dirty="0">
                <a:latin typeface="Calibri"/>
                <a:cs typeface="Calibri"/>
              </a:rPr>
              <a:t>i</a:t>
            </a:r>
            <a:r>
              <a:rPr sz="2900" i="1" spc="-10" dirty="0">
                <a:latin typeface="Calibri"/>
                <a:cs typeface="Calibri"/>
              </a:rPr>
              <a:t>s</a:t>
            </a:r>
            <a:r>
              <a:rPr sz="2900" i="1" dirty="0">
                <a:latin typeface="Calibri"/>
                <a:cs typeface="Calibri"/>
              </a:rPr>
              <a:t>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0420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0420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0420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0420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941" y="1387602"/>
            <a:ext cx="15170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228" y="1783333"/>
            <a:ext cx="73723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214" y="1965341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214" y="234162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0214" y="277353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20214" y="319132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50111" y="4301533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50111" y="467781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50111" y="510972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50111" y="552751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96074" y="4301533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76200" y="50800"/>
                </a:lnTo>
                <a:lnTo>
                  <a:pt x="274320" y="50801"/>
                </a:lnTo>
                <a:lnTo>
                  <a:pt x="274320" y="25401"/>
                </a:lnTo>
                <a:lnTo>
                  <a:pt x="76200" y="25400"/>
                </a:lnTo>
                <a:close/>
              </a:path>
              <a:path w="27432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27432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6074" y="4677815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76200" y="50800"/>
                </a:lnTo>
                <a:lnTo>
                  <a:pt x="274320" y="50801"/>
                </a:lnTo>
                <a:lnTo>
                  <a:pt x="274320" y="25401"/>
                </a:lnTo>
                <a:lnTo>
                  <a:pt x="76200" y="25400"/>
                </a:lnTo>
                <a:close/>
              </a:path>
              <a:path w="274320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274320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96074" y="5109725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274320" h="76200">
                <a:moveTo>
                  <a:pt x="27432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74320" y="50800"/>
                </a:lnTo>
                <a:lnTo>
                  <a:pt x="27432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96074" y="5527516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274320" h="76200">
                <a:moveTo>
                  <a:pt x="274320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274320" y="50799"/>
                </a:lnTo>
                <a:lnTo>
                  <a:pt x="274320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1993" y="4301533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76200" y="50800"/>
                </a:lnTo>
                <a:lnTo>
                  <a:pt x="274320" y="50801"/>
                </a:lnTo>
                <a:lnTo>
                  <a:pt x="274320" y="25401"/>
                </a:lnTo>
                <a:lnTo>
                  <a:pt x="76200" y="25400"/>
                </a:lnTo>
                <a:close/>
              </a:path>
              <a:path w="27432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27432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1993" y="4677815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76200" y="50800"/>
                </a:lnTo>
                <a:lnTo>
                  <a:pt x="274320" y="50801"/>
                </a:lnTo>
                <a:lnTo>
                  <a:pt x="274320" y="25401"/>
                </a:lnTo>
                <a:lnTo>
                  <a:pt x="76200" y="25400"/>
                </a:lnTo>
                <a:close/>
              </a:path>
              <a:path w="274320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274320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1993" y="5109725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274320" h="76200">
                <a:moveTo>
                  <a:pt x="27432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74320" y="50800"/>
                </a:lnTo>
                <a:lnTo>
                  <a:pt x="27432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61993" y="5527516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274320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274320" h="76200">
                <a:moveTo>
                  <a:pt x="274320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274320" y="50799"/>
                </a:lnTo>
                <a:lnTo>
                  <a:pt x="274320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28561" y="190753"/>
            <a:ext cx="5073650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20" dirty="0">
                <a:solidFill>
                  <a:srgbClr val="4472C4"/>
                </a:solidFill>
                <a:latin typeface="Calibri"/>
                <a:cs typeface="Calibri"/>
              </a:rPr>
              <a:t>sp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b="1" spc="-3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se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: o</a:t>
            </a:r>
            <a:r>
              <a:rPr sz="2500" spc="-3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7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-d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ll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70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6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!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Ne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5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xpli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itly</a:t>
            </a:r>
            <a:r>
              <a:rPr sz="2500" b="1" spc="-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rm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;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500" spc="-4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5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 us</a:t>
            </a:r>
            <a:r>
              <a:rPr sz="25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pli</a:t>
            </a:r>
            <a:r>
              <a:rPr sz="2500" b="1" spc="-2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b="1" spc="-1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5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lti</a:t>
            </a:r>
            <a:r>
              <a:rPr sz="2500" spc="-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li</a:t>
            </a:r>
            <a:r>
              <a:rPr sz="2500" spc="-4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ti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1471295">
              <a:lnSpc>
                <a:spcPct val="100000"/>
              </a:lnSpc>
              <a:spcBef>
                <a:spcPts val="280"/>
              </a:spcBef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pu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02658" y="1783333"/>
            <a:ext cx="70993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1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3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  <a:tab pos="591185" algn="l"/>
              </a:tabLst>
            </a:pP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70AD47"/>
                </a:solidFill>
                <a:latin typeface="Calibri"/>
                <a:cs typeface="Calibri"/>
              </a:rPr>
              <a:t>0	</a:t>
            </a:r>
            <a:r>
              <a:rPr sz="2700" spc="-1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79570" y="3782821"/>
            <a:ext cx="1355725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tabLst>
                <a:tab pos="267970" algn="l"/>
                <a:tab pos="591185" algn="l"/>
              </a:tabLst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  <a:tabLst>
                <a:tab pos="255904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38342" y="3782821"/>
            <a:ext cx="2085339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2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]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[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81986" y="4586732"/>
            <a:ext cx="12401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6666" y="3782821"/>
            <a:ext cx="1347470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3190"/>
              </a:lnSpc>
            </a:pPr>
            <a:r>
              <a:rPr sz="2700" spc="-20" dirty="0">
                <a:latin typeface="Calibri"/>
                <a:cs typeface="Calibri"/>
              </a:rPr>
              <a:t>4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2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0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39767" y="4428744"/>
            <a:ext cx="4035551" cy="1078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E44E1D6-F80B-4A0F-96B0-B32456D7CB2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706499F3-2D90-4FE6-9AE9-DDDBB46EA70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CA7FDA7-6163-49C2-84B7-CD33C9FF0FC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CD1B0DC-3F88-4E2B-ACFA-74AAE97F92F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8" name="投影片編號版面配置區 1">
              <a:extLst>
                <a:ext uri="{FF2B5EF4-FFF2-40B4-BE49-F238E27FC236}">
                  <a16:creationId xmlns:a16="http://schemas.microsoft.com/office/drawing/2014/main" id="{5C93EAA4-3CA7-49D7-9AC8-B8EBA0EE09E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8416" y="3795783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8376" y="1711449"/>
            <a:ext cx="2312035" cy="716280"/>
          </a:xfrm>
          <a:custGeom>
            <a:avLst/>
            <a:gdLst/>
            <a:ahLst/>
            <a:cxnLst/>
            <a:rect l="l" t="t" r="r" b="b"/>
            <a:pathLst>
              <a:path w="2312035" h="716280">
                <a:moveTo>
                  <a:pt x="2235186" y="691948"/>
                </a:moveTo>
                <a:lnTo>
                  <a:pt x="2227916" y="716287"/>
                </a:lnTo>
                <a:lnTo>
                  <a:pt x="2311833" y="701588"/>
                </a:lnTo>
                <a:lnTo>
                  <a:pt x="2305436" y="695582"/>
                </a:lnTo>
                <a:lnTo>
                  <a:pt x="2247352" y="695582"/>
                </a:lnTo>
                <a:lnTo>
                  <a:pt x="2235186" y="691948"/>
                </a:lnTo>
                <a:close/>
              </a:path>
              <a:path w="2312035" h="716280">
                <a:moveTo>
                  <a:pt x="2242455" y="667612"/>
                </a:moveTo>
                <a:lnTo>
                  <a:pt x="2235186" y="691948"/>
                </a:lnTo>
                <a:lnTo>
                  <a:pt x="2247352" y="695582"/>
                </a:lnTo>
                <a:lnTo>
                  <a:pt x="2254620" y="671245"/>
                </a:lnTo>
                <a:lnTo>
                  <a:pt x="2242455" y="667612"/>
                </a:lnTo>
                <a:close/>
              </a:path>
              <a:path w="2312035" h="716280">
                <a:moveTo>
                  <a:pt x="2249724" y="643274"/>
                </a:moveTo>
                <a:lnTo>
                  <a:pt x="2242455" y="667612"/>
                </a:lnTo>
                <a:lnTo>
                  <a:pt x="2254620" y="671245"/>
                </a:lnTo>
                <a:lnTo>
                  <a:pt x="2247352" y="695582"/>
                </a:lnTo>
                <a:lnTo>
                  <a:pt x="2305436" y="695582"/>
                </a:lnTo>
                <a:lnTo>
                  <a:pt x="2249724" y="643274"/>
                </a:lnTo>
                <a:close/>
              </a:path>
              <a:path w="2312035" h="716280">
                <a:moveTo>
                  <a:pt x="7269" y="0"/>
                </a:moveTo>
                <a:lnTo>
                  <a:pt x="0" y="24337"/>
                </a:lnTo>
                <a:lnTo>
                  <a:pt x="2235186" y="691948"/>
                </a:lnTo>
                <a:lnTo>
                  <a:pt x="2242455" y="667612"/>
                </a:lnTo>
                <a:lnTo>
                  <a:pt x="726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4093" y="3221319"/>
            <a:ext cx="2026285" cy="76200"/>
          </a:xfrm>
          <a:custGeom>
            <a:avLst/>
            <a:gdLst/>
            <a:ahLst/>
            <a:cxnLst/>
            <a:rect l="l" t="t" r="r" b="b"/>
            <a:pathLst>
              <a:path w="2026284" h="76200">
                <a:moveTo>
                  <a:pt x="1950071" y="50799"/>
                </a:moveTo>
                <a:lnTo>
                  <a:pt x="1950071" y="76200"/>
                </a:lnTo>
                <a:lnTo>
                  <a:pt x="2000871" y="50800"/>
                </a:lnTo>
                <a:lnTo>
                  <a:pt x="1950071" y="50799"/>
                </a:lnTo>
                <a:close/>
              </a:path>
              <a:path w="2026284" h="76200">
                <a:moveTo>
                  <a:pt x="1950071" y="25399"/>
                </a:moveTo>
                <a:lnTo>
                  <a:pt x="1950071" y="50799"/>
                </a:lnTo>
                <a:lnTo>
                  <a:pt x="1962771" y="50800"/>
                </a:lnTo>
                <a:lnTo>
                  <a:pt x="1962771" y="25400"/>
                </a:lnTo>
                <a:lnTo>
                  <a:pt x="1950071" y="25399"/>
                </a:lnTo>
                <a:close/>
              </a:path>
              <a:path w="2026284" h="76200">
                <a:moveTo>
                  <a:pt x="1950071" y="0"/>
                </a:moveTo>
                <a:lnTo>
                  <a:pt x="1950071" y="25399"/>
                </a:lnTo>
                <a:lnTo>
                  <a:pt x="1962771" y="25400"/>
                </a:lnTo>
                <a:lnTo>
                  <a:pt x="1962771" y="50800"/>
                </a:lnTo>
                <a:lnTo>
                  <a:pt x="2000873" y="50798"/>
                </a:lnTo>
                <a:lnTo>
                  <a:pt x="2026271" y="38100"/>
                </a:lnTo>
                <a:lnTo>
                  <a:pt x="1950071" y="0"/>
                </a:lnTo>
                <a:close/>
              </a:path>
              <a:path w="2026284" h="76200">
                <a:moveTo>
                  <a:pt x="0" y="25398"/>
                </a:moveTo>
                <a:lnTo>
                  <a:pt x="0" y="50798"/>
                </a:lnTo>
                <a:lnTo>
                  <a:pt x="1950071" y="50799"/>
                </a:lnTo>
                <a:lnTo>
                  <a:pt x="1950071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327" y="1277111"/>
            <a:ext cx="472439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4932" y="1269411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1911" y="4038600"/>
            <a:ext cx="396239" cy="48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098" y="4031992"/>
            <a:ext cx="412750" cy="501650"/>
          </a:xfrm>
          <a:custGeom>
            <a:avLst/>
            <a:gdLst/>
            <a:ahLst/>
            <a:cxnLst/>
            <a:rect l="l" t="t" r="r" b="b"/>
            <a:pathLst>
              <a:path w="412750" h="501650">
                <a:moveTo>
                  <a:pt x="0" y="0"/>
                </a:moveTo>
                <a:lnTo>
                  <a:pt x="412647" y="0"/>
                </a:lnTo>
                <a:lnTo>
                  <a:pt x="412647" y="501524"/>
                </a:lnTo>
                <a:lnTo>
                  <a:pt x="0" y="50152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74352" y="2554223"/>
            <a:ext cx="472440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4972" y="2545927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4598" y="12849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149</a:t>
            </a:fld>
            <a:endParaRPr spc="-15" dirty="0"/>
          </a:p>
        </p:txBody>
      </p:sp>
      <p:sp>
        <p:nvSpPr>
          <p:cNvPr id="15" name="object 15"/>
          <p:cNvSpPr txBox="1"/>
          <p:nvPr/>
        </p:nvSpPr>
        <p:spPr>
          <a:xfrm>
            <a:off x="62240" y="4067810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40610" y="2540762"/>
            <a:ext cx="118300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6A14334-81C0-4388-95D2-556D430E543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DEFBD25-5702-412F-B49F-C7514494F4C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3DFBBBD-70C3-459F-A115-7B7861D83C5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0CCCCC-42CC-4699-B544-750363C777D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3545BEB3-9C67-41A9-A1D9-4416487ACA6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標題 25">
            <a:extLst>
              <a:ext uri="{FF2B5EF4-FFF2-40B4-BE49-F238E27FC236}">
                <a16:creationId xmlns:a16="http://schemas.microsoft.com/office/drawing/2014/main" id="{82CC74F0-B94A-4D09-B949-E0227671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0CBA89A1-DD82-4CF6-A3AD-53F5D45897AA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B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ck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w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25">
                <a:latin typeface="Calibri Light"/>
                <a:cs typeface="Calibri Light"/>
              </a:rPr>
              <a:t>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40">
                <a:latin typeface="Calibri Light"/>
                <a:cs typeface="Calibri Light"/>
              </a:rPr>
              <a:t>M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tr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5">
                <a:latin typeface="Calibri Light"/>
                <a:cs typeface="Calibri Light"/>
              </a:rPr>
              <a:t>ce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15">
                <a:latin typeface="Calibri Light"/>
                <a:cs typeface="Calibri Light"/>
              </a:rPr>
              <a:t>(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5">
                <a:latin typeface="Calibri Light"/>
                <a:cs typeface="Calibri Light"/>
              </a:rPr>
              <a:t>r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360">
                <a:latin typeface="Calibri Light"/>
                <a:cs typeface="Calibri Light"/>
              </a:rPr>
              <a:t>T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3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15">
                <a:latin typeface="Calibri Light"/>
                <a:cs typeface="Calibri Light"/>
              </a:rPr>
              <a:t>s):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a: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879" y="1027175"/>
            <a:ext cx="7808976" cy="4803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4671" y="335279"/>
            <a:ext cx="1499615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52897" y="444499"/>
            <a:ext cx="5672455" cy="3723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dirty="0">
                <a:latin typeface="Calibri Light"/>
                <a:cs typeface="Calibri Light"/>
              </a:rPr>
              <a:t>on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  <a:p>
            <a:pPr marL="1053465" marR="5080">
              <a:lnSpc>
                <a:spcPct val="100000"/>
              </a:lnSpc>
              <a:spcBef>
                <a:spcPts val="11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12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lo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 pap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1053465" marR="80010">
              <a:lnSpc>
                <a:spcPct val="100800"/>
              </a:lnSpc>
              <a:spcBef>
                <a:spcPts val="1225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if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han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loss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2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-d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sc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h.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  <a:p>
            <a:pPr marL="1053465" marR="889635">
              <a:lnSpc>
                <a:spcPct val="100800"/>
              </a:lnSpc>
              <a:spcBef>
                <a:spcPts val="625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pl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15</a:t>
            </a:fld>
            <a:endParaRPr spc="-15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06B39C4-5101-4286-B446-CA1BB256361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8E5D097-C1DA-4084-A6C6-1A0E525BF66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22D6040-DA36-44F5-97E4-6218410E96F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37CB3B-923D-446B-AF3F-BE5D40A9FC2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投影片編號版面配置區 1">
              <a:extLst>
                <a:ext uri="{FF2B5EF4-FFF2-40B4-BE49-F238E27FC236}">
                  <a16:creationId xmlns:a16="http://schemas.microsoft.com/office/drawing/2014/main" id="{DD65C5B2-9BF9-4164-B4BB-092C2C1992F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8416" y="3795783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8376" y="1711449"/>
            <a:ext cx="2312035" cy="716280"/>
          </a:xfrm>
          <a:custGeom>
            <a:avLst/>
            <a:gdLst/>
            <a:ahLst/>
            <a:cxnLst/>
            <a:rect l="l" t="t" r="r" b="b"/>
            <a:pathLst>
              <a:path w="2312035" h="716280">
                <a:moveTo>
                  <a:pt x="2235186" y="691948"/>
                </a:moveTo>
                <a:lnTo>
                  <a:pt x="2227916" y="716287"/>
                </a:lnTo>
                <a:lnTo>
                  <a:pt x="2311833" y="701588"/>
                </a:lnTo>
                <a:lnTo>
                  <a:pt x="2305436" y="695582"/>
                </a:lnTo>
                <a:lnTo>
                  <a:pt x="2247352" y="695582"/>
                </a:lnTo>
                <a:lnTo>
                  <a:pt x="2235186" y="691948"/>
                </a:lnTo>
                <a:close/>
              </a:path>
              <a:path w="2312035" h="716280">
                <a:moveTo>
                  <a:pt x="2242455" y="667612"/>
                </a:moveTo>
                <a:lnTo>
                  <a:pt x="2235186" y="691948"/>
                </a:lnTo>
                <a:lnTo>
                  <a:pt x="2247352" y="695582"/>
                </a:lnTo>
                <a:lnTo>
                  <a:pt x="2254620" y="671245"/>
                </a:lnTo>
                <a:lnTo>
                  <a:pt x="2242455" y="667612"/>
                </a:lnTo>
                <a:close/>
              </a:path>
              <a:path w="2312035" h="716280">
                <a:moveTo>
                  <a:pt x="2249724" y="643274"/>
                </a:moveTo>
                <a:lnTo>
                  <a:pt x="2242455" y="667612"/>
                </a:lnTo>
                <a:lnTo>
                  <a:pt x="2254620" y="671245"/>
                </a:lnTo>
                <a:lnTo>
                  <a:pt x="2247352" y="695582"/>
                </a:lnTo>
                <a:lnTo>
                  <a:pt x="2305436" y="695582"/>
                </a:lnTo>
                <a:lnTo>
                  <a:pt x="2249724" y="643274"/>
                </a:lnTo>
                <a:close/>
              </a:path>
              <a:path w="2312035" h="716280">
                <a:moveTo>
                  <a:pt x="7269" y="0"/>
                </a:moveTo>
                <a:lnTo>
                  <a:pt x="0" y="24337"/>
                </a:lnTo>
                <a:lnTo>
                  <a:pt x="2235186" y="691948"/>
                </a:lnTo>
                <a:lnTo>
                  <a:pt x="2242455" y="667612"/>
                </a:lnTo>
                <a:lnTo>
                  <a:pt x="726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4093" y="3221319"/>
            <a:ext cx="2026285" cy="76200"/>
          </a:xfrm>
          <a:custGeom>
            <a:avLst/>
            <a:gdLst/>
            <a:ahLst/>
            <a:cxnLst/>
            <a:rect l="l" t="t" r="r" b="b"/>
            <a:pathLst>
              <a:path w="2026284" h="76200">
                <a:moveTo>
                  <a:pt x="1950071" y="50799"/>
                </a:moveTo>
                <a:lnTo>
                  <a:pt x="1950071" y="76200"/>
                </a:lnTo>
                <a:lnTo>
                  <a:pt x="2000871" y="50800"/>
                </a:lnTo>
                <a:lnTo>
                  <a:pt x="1950071" y="50799"/>
                </a:lnTo>
                <a:close/>
              </a:path>
              <a:path w="2026284" h="76200">
                <a:moveTo>
                  <a:pt x="1950071" y="25399"/>
                </a:moveTo>
                <a:lnTo>
                  <a:pt x="1950071" y="50799"/>
                </a:lnTo>
                <a:lnTo>
                  <a:pt x="1962771" y="50800"/>
                </a:lnTo>
                <a:lnTo>
                  <a:pt x="1962771" y="25400"/>
                </a:lnTo>
                <a:lnTo>
                  <a:pt x="1950071" y="25399"/>
                </a:lnTo>
                <a:close/>
              </a:path>
              <a:path w="2026284" h="76200">
                <a:moveTo>
                  <a:pt x="1950071" y="0"/>
                </a:moveTo>
                <a:lnTo>
                  <a:pt x="1950071" y="25399"/>
                </a:lnTo>
                <a:lnTo>
                  <a:pt x="1962771" y="25400"/>
                </a:lnTo>
                <a:lnTo>
                  <a:pt x="1962771" y="50800"/>
                </a:lnTo>
                <a:lnTo>
                  <a:pt x="2000873" y="50798"/>
                </a:lnTo>
                <a:lnTo>
                  <a:pt x="2026271" y="38100"/>
                </a:lnTo>
                <a:lnTo>
                  <a:pt x="1950071" y="0"/>
                </a:lnTo>
                <a:close/>
              </a:path>
              <a:path w="2026284" h="76200">
                <a:moveTo>
                  <a:pt x="0" y="25398"/>
                </a:moveTo>
                <a:lnTo>
                  <a:pt x="0" y="50798"/>
                </a:lnTo>
                <a:lnTo>
                  <a:pt x="1950071" y="50799"/>
                </a:lnTo>
                <a:lnTo>
                  <a:pt x="1950071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327" y="1277111"/>
            <a:ext cx="472439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4932" y="1269411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1911" y="4038600"/>
            <a:ext cx="396239" cy="48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098" y="4031992"/>
            <a:ext cx="412750" cy="501650"/>
          </a:xfrm>
          <a:custGeom>
            <a:avLst/>
            <a:gdLst/>
            <a:ahLst/>
            <a:cxnLst/>
            <a:rect l="l" t="t" r="r" b="b"/>
            <a:pathLst>
              <a:path w="412750" h="501650">
                <a:moveTo>
                  <a:pt x="0" y="0"/>
                </a:moveTo>
                <a:lnTo>
                  <a:pt x="412647" y="0"/>
                </a:lnTo>
                <a:lnTo>
                  <a:pt x="412647" y="501524"/>
                </a:lnTo>
                <a:lnTo>
                  <a:pt x="0" y="50152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74352" y="2554223"/>
            <a:ext cx="472440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4972" y="2545927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4598" y="12849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150</a:t>
            </a:fld>
            <a:endParaRPr spc="-15" dirty="0"/>
          </a:p>
        </p:txBody>
      </p:sp>
      <p:sp>
        <p:nvSpPr>
          <p:cNvPr id="15" name="object 15"/>
          <p:cNvSpPr txBox="1"/>
          <p:nvPr/>
        </p:nvSpPr>
        <p:spPr>
          <a:xfrm>
            <a:off x="8850461" y="213978"/>
            <a:ext cx="2967355" cy="786765"/>
          </a:xfrm>
          <a:prstGeom prst="rect">
            <a:avLst/>
          </a:prstGeom>
          <a:ln w="190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40" y="4067810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0064" y="1151636"/>
            <a:ext cx="2803525" cy="183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5265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/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dx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hap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x!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L="163322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F6A5D1D-59B1-4759-B22C-7D3DB41CE57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78712475-32CB-4498-A713-780A93E617B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0FB0F6-CBC1-49FB-85B1-120EE75EB1E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E9EE0F0-DBB9-42E2-BFEA-C8D725CE3D8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投影片編號版面配置區 1">
              <a:extLst>
                <a:ext uri="{FF2B5EF4-FFF2-40B4-BE49-F238E27FC236}">
                  <a16:creationId xmlns:a16="http://schemas.microsoft.com/office/drawing/2014/main" id="{F0EA52F8-98FD-4D60-8DD7-5A6ED50A086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標題 26">
            <a:extLst>
              <a:ext uri="{FF2B5EF4-FFF2-40B4-BE49-F238E27FC236}">
                <a16:creationId xmlns:a16="http://schemas.microsoft.com/office/drawing/2014/main" id="{C760BC2A-9809-48B0-BC39-C0F75FD6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045E8E2B-BA48-4185-A3B9-9FBECBBD7950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B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ck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w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25">
                <a:latin typeface="Calibri Light"/>
                <a:cs typeface="Calibri Light"/>
              </a:rPr>
              <a:t>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40">
                <a:latin typeface="Calibri Light"/>
                <a:cs typeface="Calibri Light"/>
              </a:rPr>
              <a:t>M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tr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5">
                <a:latin typeface="Calibri Light"/>
                <a:cs typeface="Calibri Light"/>
              </a:rPr>
              <a:t>ce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15">
                <a:latin typeface="Calibri Light"/>
                <a:cs typeface="Calibri Light"/>
              </a:rPr>
              <a:t>(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5">
                <a:latin typeface="Calibri Light"/>
                <a:cs typeface="Calibri Light"/>
              </a:rPr>
              <a:t>r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360">
                <a:latin typeface="Calibri Light"/>
                <a:cs typeface="Calibri Light"/>
              </a:rPr>
              <a:t>T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3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15">
                <a:latin typeface="Calibri Light"/>
                <a:cs typeface="Calibri Light"/>
              </a:rPr>
              <a:t>s):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8416" y="3795783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8376" y="1711449"/>
            <a:ext cx="2312035" cy="716280"/>
          </a:xfrm>
          <a:custGeom>
            <a:avLst/>
            <a:gdLst/>
            <a:ahLst/>
            <a:cxnLst/>
            <a:rect l="l" t="t" r="r" b="b"/>
            <a:pathLst>
              <a:path w="2312035" h="716280">
                <a:moveTo>
                  <a:pt x="2235186" y="691948"/>
                </a:moveTo>
                <a:lnTo>
                  <a:pt x="2227916" y="716287"/>
                </a:lnTo>
                <a:lnTo>
                  <a:pt x="2311833" y="701588"/>
                </a:lnTo>
                <a:lnTo>
                  <a:pt x="2305436" y="695582"/>
                </a:lnTo>
                <a:lnTo>
                  <a:pt x="2247352" y="695582"/>
                </a:lnTo>
                <a:lnTo>
                  <a:pt x="2235186" y="691948"/>
                </a:lnTo>
                <a:close/>
              </a:path>
              <a:path w="2312035" h="716280">
                <a:moveTo>
                  <a:pt x="2242455" y="667612"/>
                </a:moveTo>
                <a:lnTo>
                  <a:pt x="2235186" y="691948"/>
                </a:lnTo>
                <a:lnTo>
                  <a:pt x="2247352" y="695582"/>
                </a:lnTo>
                <a:lnTo>
                  <a:pt x="2254620" y="671245"/>
                </a:lnTo>
                <a:lnTo>
                  <a:pt x="2242455" y="667612"/>
                </a:lnTo>
                <a:close/>
              </a:path>
              <a:path w="2312035" h="716280">
                <a:moveTo>
                  <a:pt x="2249724" y="643274"/>
                </a:moveTo>
                <a:lnTo>
                  <a:pt x="2242455" y="667612"/>
                </a:lnTo>
                <a:lnTo>
                  <a:pt x="2254620" y="671245"/>
                </a:lnTo>
                <a:lnTo>
                  <a:pt x="2247352" y="695582"/>
                </a:lnTo>
                <a:lnTo>
                  <a:pt x="2305436" y="695582"/>
                </a:lnTo>
                <a:lnTo>
                  <a:pt x="2249724" y="643274"/>
                </a:lnTo>
                <a:close/>
              </a:path>
              <a:path w="2312035" h="716280">
                <a:moveTo>
                  <a:pt x="7269" y="0"/>
                </a:moveTo>
                <a:lnTo>
                  <a:pt x="0" y="24337"/>
                </a:lnTo>
                <a:lnTo>
                  <a:pt x="2235186" y="691948"/>
                </a:lnTo>
                <a:lnTo>
                  <a:pt x="2242455" y="667612"/>
                </a:lnTo>
                <a:lnTo>
                  <a:pt x="726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4093" y="3221319"/>
            <a:ext cx="2026285" cy="76200"/>
          </a:xfrm>
          <a:custGeom>
            <a:avLst/>
            <a:gdLst/>
            <a:ahLst/>
            <a:cxnLst/>
            <a:rect l="l" t="t" r="r" b="b"/>
            <a:pathLst>
              <a:path w="2026284" h="76200">
                <a:moveTo>
                  <a:pt x="1950071" y="50799"/>
                </a:moveTo>
                <a:lnTo>
                  <a:pt x="1950071" y="76200"/>
                </a:lnTo>
                <a:lnTo>
                  <a:pt x="2000871" y="50800"/>
                </a:lnTo>
                <a:lnTo>
                  <a:pt x="1950071" y="50799"/>
                </a:lnTo>
                <a:close/>
              </a:path>
              <a:path w="2026284" h="76200">
                <a:moveTo>
                  <a:pt x="1950071" y="25399"/>
                </a:moveTo>
                <a:lnTo>
                  <a:pt x="1950071" y="50799"/>
                </a:lnTo>
                <a:lnTo>
                  <a:pt x="1962771" y="50800"/>
                </a:lnTo>
                <a:lnTo>
                  <a:pt x="1962771" y="25400"/>
                </a:lnTo>
                <a:lnTo>
                  <a:pt x="1950071" y="25399"/>
                </a:lnTo>
                <a:close/>
              </a:path>
              <a:path w="2026284" h="76200">
                <a:moveTo>
                  <a:pt x="1950071" y="0"/>
                </a:moveTo>
                <a:lnTo>
                  <a:pt x="1950071" y="25399"/>
                </a:lnTo>
                <a:lnTo>
                  <a:pt x="1962771" y="25400"/>
                </a:lnTo>
                <a:lnTo>
                  <a:pt x="1962771" y="50800"/>
                </a:lnTo>
                <a:lnTo>
                  <a:pt x="2000873" y="50798"/>
                </a:lnTo>
                <a:lnTo>
                  <a:pt x="2026271" y="38100"/>
                </a:lnTo>
                <a:lnTo>
                  <a:pt x="1950071" y="0"/>
                </a:lnTo>
                <a:close/>
              </a:path>
              <a:path w="2026284" h="76200">
                <a:moveTo>
                  <a:pt x="0" y="25398"/>
                </a:moveTo>
                <a:lnTo>
                  <a:pt x="0" y="50798"/>
                </a:lnTo>
                <a:lnTo>
                  <a:pt x="1950071" y="50799"/>
                </a:lnTo>
                <a:lnTo>
                  <a:pt x="1950071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327" y="1277111"/>
            <a:ext cx="472439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4932" y="1269411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1911" y="4038600"/>
            <a:ext cx="396239" cy="48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098" y="4031992"/>
            <a:ext cx="412750" cy="501650"/>
          </a:xfrm>
          <a:custGeom>
            <a:avLst/>
            <a:gdLst/>
            <a:ahLst/>
            <a:cxnLst/>
            <a:rect l="l" t="t" r="r" b="b"/>
            <a:pathLst>
              <a:path w="412750" h="501650">
                <a:moveTo>
                  <a:pt x="0" y="0"/>
                </a:moveTo>
                <a:lnTo>
                  <a:pt x="412647" y="0"/>
                </a:lnTo>
                <a:lnTo>
                  <a:pt x="412647" y="501524"/>
                </a:lnTo>
                <a:lnTo>
                  <a:pt x="0" y="50152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74352" y="2554223"/>
            <a:ext cx="472440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4972" y="2545927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4278" y="353913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4" h="76200">
                <a:moveTo>
                  <a:pt x="76200" y="0"/>
                </a:moveTo>
                <a:lnTo>
                  <a:pt x="0" y="38100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797684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797684" h="76200">
                <a:moveTo>
                  <a:pt x="1797532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797532" y="50800"/>
                </a:lnTo>
                <a:lnTo>
                  <a:pt x="1797532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8631" y="3688079"/>
            <a:ext cx="6888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17274" y="3675857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77839" y="1151636"/>
            <a:ext cx="3454400" cy="4805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4355" marR="324485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/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dx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hap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x!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L="2053589" algn="ctr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3650">
              <a:latin typeface="Times New Roman"/>
              <a:cs typeface="Times New Roman"/>
            </a:endParaRPr>
          </a:p>
          <a:p>
            <a:pPr marL="2270760" algn="ctr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 marR="92075" indent="887730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151</a:t>
            </a:fld>
            <a:endParaRPr spc="-15" dirty="0"/>
          </a:p>
        </p:txBody>
      </p:sp>
      <p:sp>
        <p:nvSpPr>
          <p:cNvPr id="18" name="object 18"/>
          <p:cNvSpPr txBox="1"/>
          <p:nvPr/>
        </p:nvSpPr>
        <p:spPr>
          <a:xfrm>
            <a:off x="244598" y="12849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50461" y="213978"/>
            <a:ext cx="2967355" cy="786765"/>
          </a:xfrm>
          <a:prstGeom prst="rect">
            <a:avLst/>
          </a:prstGeom>
          <a:ln w="190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240" y="4067810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593119-5C11-4DF4-9204-CC943A954E5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3CAF6DD6-24D5-4127-A45E-90E1C030549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634E1FD-87DB-41BC-A16A-191816EDC3E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712476E-1821-419F-BD97-593859D947D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1914B42A-C4C0-4DB7-9D0F-7F1DA93FEFB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標題 29">
            <a:extLst>
              <a:ext uri="{FF2B5EF4-FFF2-40B4-BE49-F238E27FC236}">
                <a16:creationId xmlns:a16="http://schemas.microsoft.com/office/drawing/2014/main" id="{6E3982E6-74CE-4178-BD1F-92A5B676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74642D0B-55E2-47A2-B0B4-1D5EFC6EE433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B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5">
                <a:latin typeface="Calibri Light"/>
                <a:cs typeface="Calibri Light"/>
              </a:rPr>
              <a:t>ck</a:t>
            </a:r>
            <a:r>
              <a:rPr lang="en-US" sz="4000" spc="-30">
                <a:latin typeface="Calibri Light"/>
                <a:cs typeface="Calibri Light"/>
              </a:rPr>
              <a:t>p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p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w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25">
                <a:latin typeface="Calibri Light"/>
                <a:cs typeface="Calibri Light"/>
              </a:rPr>
              <a:t>h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40">
                <a:latin typeface="Calibri Light"/>
                <a:cs typeface="Calibri Light"/>
              </a:rPr>
              <a:t>M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tr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5">
                <a:latin typeface="Calibri Light"/>
                <a:cs typeface="Calibri Light"/>
              </a:rPr>
              <a:t>ce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15">
                <a:latin typeface="Calibri Light"/>
                <a:cs typeface="Calibri Light"/>
              </a:rPr>
              <a:t>(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5">
                <a:latin typeface="Calibri Light"/>
                <a:cs typeface="Calibri Light"/>
              </a:rPr>
              <a:t>r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360">
                <a:latin typeface="Calibri Light"/>
                <a:cs typeface="Calibri Light"/>
              </a:rPr>
              <a:t>T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3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15">
                <a:latin typeface="Calibri Light"/>
                <a:cs typeface="Calibri Light"/>
              </a:rPr>
              <a:t>s):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ce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s):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8416" y="3795783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8376" y="1711449"/>
            <a:ext cx="2312035" cy="716280"/>
          </a:xfrm>
          <a:custGeom>
            <a:avLst/>
            <a:gdLst/>
            <a:ahLst/>
            <a:cxnLst/>
            <a:rect l="l" t="t" r="r" b="b"/>
            <a:pathLst>
              <a:path w="2312035" h="716280">
                <a:moveTo>
                  <a:pt x="2235186" y="691948"/>
                </a:moveTo>
                <a:lnTo>
                  <a:pt x="2227916" y="716287"/>
                </a:lnTo>
                <a:lnTo>
                  <a:pt x="2311833" y="701588"/>
                </a:lnTo>
                <a:lnTo>
                  <a:pt x="2305436" y="695582"/>
                </a:lnTo>
                <a:lnTo>
                  <a:pt x="2247352" y="695582"/>
                </a:lnTo>
                <a:lnTo>
                  <a:pt x="2235186" y="691948"/>
                </a:lnTo>
                <a:close/>
              </a:path>
              <a:path w="2312035" h="716280">
                <a:moveTo>
                  <a:pt x="2242455" y="667612"/>
                </a:moveTo>
                <a:lnTo>
                  <a:pt x="2235186" y="691948"/>
                </a:lnTo>
                <a:lnTo>
                  <a:pt x="2247352" y="695582"/>
                </a:lnTo>
                <a:lnTo>
                  <a:pt x="2254620" y="671245"/>
                </a:lnTo>
                <a:lnTo>
                  <a:pt x="2242455" y="667612"/>
                </a:lnTo>
                <a:close/>
              </a:path>
              <a:path w="2312035" h="716280">
                <a:moveTo>
                  <a:pt x="2249724" y="643274"/>
                </a:moveTo>
                <a:lnTo>
                  <a:pt x="2242455" y="667612"/>
                </a:lnTo>
                <a:lnTo>
                  <a:pt x="2254620" y="671245"/>
                </a:lnTo>
                <a:lnTo>
                  <a:pt x="2247352" y="695582"/>
                </a:lnTo>
                <a:lnTo>
                  <a:pt x="2305436" y="695582"/>
                </a:lnTo>
                <a:lnTo>
                  <a:pt x="2249724" y="643274"/>
                </a:lnTo>
                <a:close/>
              </a:path>
              <a:path w="2312035" h="716280">
                <a:moveTo>
                  <a:pt x="7269" y="0"/>
                </a:moveTo>
                <a:lnTo>
                  <a:pt x="0" y="24337"/>
                </a:lnTo>
                <a:lnTo>
                  <a:pt x="2235186" y="691948"/>
                </a:lnTo>
                <a:lnTo>
                  <a:pt x="2242455" y="667612"/>
                </a:lnTo>
                <a:lnTo>
                  <a:pt x="726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4093" y="3221319"/>
            <a:ext cx="2026285" cy="76200"/>
          </a:xfrm>
          <a:custGeom>
            <a:avLst/>
            <a:gdLst/>
            <a:ahLst/>
            <a:cxnLst/>
            <a:rect l="l" t="t" r="r" b="b"/>
            <a:pathLst>
              <a:path w="2026284" h="76200">
                <a:moveTo>
                  <a:pt x="1950071" y="50799"/>
                </a:moveTo>
                <a:lnTo>
                  <a:pt x="1950071" y="76200"/>
                </a:lnTo>
                <a:lnTo>
                  <a:pt x="2000871" y="50800"/>
                </a:lnTo>
                <a:lnTo>
                  <a:pt x="1950071" y="50799"/>
                </a:lnTo>
                <a:close/>
              </a:path>
              <a:path w="2026284" h="76200">
                <a:moveTo>
                  <a:pt x="1950071" y="25399"/>
                </a:moveTo>
                <a:lnTo>
                  <a:pt x="1950071" y="50799"/>
                </a:lnTo>
                <a:lnTo>
                  <a:pt x="1962771" y="50800"/>
                </a:lnTo>
                <a:lnTo>
                  <a:pt x="1962771" y="25400"/>
                </a:lnTo>
                <a:lnTo>
                  <a:pt x="1950071" y="25399"/>
                </a:lnTo>
                <a:close/>
              </a:path>
              <a:path w="2026284" h="76200">
                <a:moveTo>
                  <a:pt x="1950071" y="0"/>
                </a:moveTo>
                <a:lnTo>
                  <a:pt x="1950071" y="25399"/>
                </a:lnTo>
                <a:lnTo>
                  <a:pt x="1962771" y="25400"/>
                </a:lnTo>
                <a:lnTo>
                  <a:pt x="1962771" y="50800"/>
                </a:lnTo>
                <a:lnTo>
                  <a:pt x="2000873" y="50798"/>
                </a:lnTo>
                <a:lnTo>
                  <a:pt x="2026271" y="38100"/>
                </a:lnTo>
                <a:lnTo>
                  <a:pt x="1950071" y="0"/>
                </a:lnTo>
                <a:close/>
              </a:path>
              <a:path w="2026284" h="76200">
                <a:moveTo>
                  <a:pt x="0" y="25398"/>
                </a:moveTo>
                <a:lnTo>
                  <a:pt x="0" y="50798"/>
                </a:lnTo>
                <a:lnTo>
                  <a:pt x="1950071" y="50799"/>
                </a:lnTo>
                <a:lnTo>
                  <a:pt x="1950071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327" y="1277111"/>
            <a:ext cx="472439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4932" y="1269411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1911" y="4038600"/>
            <a:ext cx="396239" cy="48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4098" y="4031992"/>
            <a:ext cx="412750" cy="501650"/>
          </a:xfrm>
          <a:custGeom>
            <a:avLst/>
            <a:gdLst/>
            <a:ahLst/>
            <a:cxnLst/>
            <a:rect l="l" t="t" r="r" b="b"/>
            <a:pathLst>
              <a:path w="412750" h="501650">
                <a:moveTo>
                  <a:pt x="0" y="0"/>
                </a:moveTo>
                <a:lnTo>
                  <a:pt x="412647" y="0"/>
                </a:lnTo>
                <a:lnTo>
                  <a:pt x="412647" y="501524"/>
                </a:lnTo>
                <a:lnTo>
                  <a:pt x="0" y="50152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74352" y="2554223"/>
            <a:ext cx="472440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4972" y="2545927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4278" y="353913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4" h="76200">
                <a:moveTo>
                  <a:pt x="76200" y="0"/>
                </a:moveTo>
                <a:lnTo>
                  <a:pt x="0" y="38100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797684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797684" h="76200">
                <a:moveTo>
                  <a:pt x="1797532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797532" y="50800"/>
                </a:lnTo>
                <a:lnTo>
                  <a:pt x="1797532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28631" y="3688079"/>
            <a:ext cx="6888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17274" y="3675857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5152" y="2316479"/>
            <a:ext cx="548639" cy="722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4703" y="2306252"/>
            <a:ext cx="571500" cy="742950"/>
          </a:xfrm>
          <a:custGeom>
            <a:avLst/>
            <a:gdLst/>
            <a:ahLst/>
            <a:cxnLst/>
            <a:rect l="l" t="t" r="r" b="b"/>
            <a:pathLst>
              <a:path w="571500" h="742950">
                <a:moveTo>
                  <a:pt x="0" y="0"/>
                </a:moveTo>
                <a:lnTo>
                  <a:pt x="571358" y="0"/>
                </a:lnTo>
                <a:lnTo>
                  <a:pt x="571358" y="742639"/>
                </a:lnTo>
                <a:lnTo>
                  <a:pt x="0" y="74263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4776" y="3374135"/>
            <a:ext cx="472439" cy="8138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72777" y="3363953"/>
            <a:ext cx="495300" cy="834390"/>
          </a:xfrm>
          <a:custGeom>
            <a:avLst/>
            <a:gdLst/>
            <a:ahLst/>
            <a:cxnLst/>
            <a:rect l="l" t="t" r="r" b="b"/>
            <a:pathLst>
              <a:path w="495300" h="834389">
                <a:moveTo>
                  <a:pt x="0" y="0"/>
                </a:moveTo>
                <a:lnTo>
                  <a:pt x="495178" y="0"/>
                </a:lnTo>
                <a:lnTo>
                  <a:pt x="495178" y="833855"/>
                </a:lnTo>
                <a:lnTo>
                  <a:pt x="0" y="8338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47877" y="1453388"/>
            <a:ext cx="2573655" cy="137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232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 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689"/>
              </a:spcBef>
            </a:pPr>
            <a:r>
              <a:rPr sz="27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7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7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22" name="object 22"/>
          <p:cNvSpPr txBox="1"/>
          <p:nvPr/>
        </p:nvSpPr>
        <p:spPr>
          <a:xfrm>
            <a:off x="8277839" y="4851908"/>
            <a:ext cx="3367404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7730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4598" y="12849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50461" y="213978"/>
            <a:ext cx="2967355" cy="786765"/>
          </a:xfrm>
          <a:prstGeom prst="rect">
            <a:avLst/>
          </a:prstGeom>
          <a:ln w="190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95592" y="5408929"/>
            <a:ext cx="42691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spc="-2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-155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100" spc="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es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infl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men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240" y="4067810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40610" y="2540762"/>
            <a:ext cx="118300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49215" y="4003802"/>
            <a:ext cx="118300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02498" y="3508502"/>
            <a:ext cx="252539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37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37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20064" y="1151636"/>
            <a:ext cx="259270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/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dx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hap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x!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8DE8921-5833-4EF0-B836-715B2AF4352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01D743D-CC4C-4FBF-A4FD-0C0AD7B6942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B122558-D37A-4612-BD6B-2109491DF38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73C1801-3BD1-49C5-B474-4A829515EBD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75C32645-DD34-4162-BC0F-5267F0853D2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w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ce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(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s):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9151" y="4230623"/>
            <a:ext cx="2026920" cy="1307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1985283" y="0"/>
                </a:moveTo>
                <a:lnTo>
                  <a:pt x="1822458" y="6581"/>
                </a:lnTo>
                <a:lnTo>
                  <a:pt x="1663259" y="25983"/>
                </a:lnTo>
                <a:lnTo>
                  <a:pt x="1508196" y="57697"/>
                </a:lnTo>
                <a:lnTo>
                  <a:pt x="1357779" y="101211"/>
                </a:lnTo>
                <a:lnTo>
                  <a:pt x="1212521" y="156013"/>
                </a:lnTo>
                <a:lnTo>
                  <a:pt x="1072931" y="221593"/>
                </a:lnTo>
                <a:lnTo>
                  <a:pt x="939520" y="297440"/>
                </a:lnTo>
                <a:lnTo>
                  <a:pt x="812800" y="383044"/>
                </a:lnTo>
                <a:lnTo>
                  <a:pt x="693282" y="477893"/>
                </a:lnTo>
                <a:lnTo>
                  <a:pt x="581475" y="581475"/>
                </a:lnTo>
                <a:lnTo>
                  <a:pt x="477893" y="693282"/>
                </a:lnTo>
                <a:lnTo>
                  <a:pt x="383044" y="812800"/>
                </a:lnTo>
                <a:lnTo>
                  <a:pt x="297440" y="939520"/>
                </a:lnTo>
                <a:lnTo>
                  <a:pt x="221593" y="1072931"/>
                </a:lnTo>
                <a:lnTo>
                  <a:pt x="156013" y="1212521"/>
                </a:lnTo>
                <a:lnTo>
                  <a:pt x="101211" y="1357779"/>
                </a:lnTo>
                <a:lnTo>
                  <a:pt x="57697" y="1508196"/>
                </a:lnTo>
                <a:lnTo>
                  <a:pt x="25983" y="1663259"/>
                </a:lnTo>
                <a:lnTo>
                  <a:pt x="6581" y="1822458"/>
                </a:lnTo>
                <a:lnTo>
                  <a:pt x="0" y="1985283"/>
                </a:lnTo>
                <a:lnTo>
                  <a:pt x="6581" y="2148106"/>
                </a:lnTo>
                <a:lnTo>
                  <a:pt x="25983" y="2307306"/>
                </a:lnTo>
                <a:lnTo>
                  <a:pt x="57697" y="2462369"/>
                </a:lnTo>
                <a:lnTo>
                  <a:pt x="101211" y="2612785"/>
                </a:lnTo>
                <a:lnTo>
                  <a:pt x="156013" y="2758044"/>
                </a:lnTo>
                <a:lnTo>
                  <a:pt x="221593" y="2897634"/>
                </a:lnTo>
                <a:lnTo>
                  <a:pt x="297440" y="3031044"/>
                </a:lnTo>
                <a:lnTo>
                  <a:pt x="383044" y="3157764"/>
                </a:lnTo>
                <a:lnTo>
                  <a:pt x="477893" y="3277283"/>
                </a:lnTo>
                <a:lnTo>
                  <a:pt x="581475" y="3389089"/>
                </a:lnTo>
                <a:lnTo>
                  <a:pt x="693282" y="3492672"/>
                </a:lnTo>
                <a:lnTo>
                  <a:pt x="812800" y="3587521"/>
                </a:lnTo>
                <a:lnTo>
                  <a:pt x="939520" y="3673124"/>
                </a:lnTo>
                <a:lnTo>
                  <a:pt x="1072931" y="3748972"/>
                </a:lnTo>
                <a:lnTo>
                  <a:pt x="1212521" y="3814552"/>
                </a:lnTo>
                <a:lnTo>
                  <a:pt x="1357779" y="3869354"/>
                </a:lnTo>
                <a:lnTo>
                  <a:pt x="1508196" y="3912868"/>
                </a:lnTo>
                <a:lnTo>
                  <a:pt x="1663259" y="3944582"/>
                </a:lnTo>
                <a:lnTo>
                  <a:pt x="1822458" y="3963984"/>
                </a:lnTo>
                <a:lnTo>
                  <a:pt x="1985283" y="3970566"/>
                </a:lnTo>
                <a:lnTo>
                  <a:pt x="2148106" y="3963984"/>
                </a:lnTo>
                <a:lnTo>
                  <a:pt x="2307306" y="3944582"/>
                </a:lnTo>
                <a:lnTo>
                  <a:pt x="2462369" y="3912868"/>
                </a:lnTo>
                <a:lnTo>
                  <a:pt x="2612785" y="3869354"/>
                </a:lnTo>
                <a:lnTo>
                  <a:pt x="2758044" y="3814552"/>
                </a:lnTo>
                <a:lnTo>
                  <a:pt x="2897634" y="3748972"/>
                </a:lnTo>
                <a:lnTo>
                  <a:pt x="3031044" y="3673124"/>
                </a:lnTo>
                <a:lnTo>
                  <a:pt x="3157764" y="3587521"/>
                </a:lnTo>
                <a:lnTo>
                  <a:pt x="3277283" y="3492672"/>
                </a:lnTo>
                <a:lnTo>
                  <a:pt x="3389089" y="3389089"/>
                </a:lnTo>
                <a:lnTo>
                  <a:pt x="3492672" y="3277283"/>
                </a:lnTo>
                <a:lnTo>
                  <a:pt x="3587521" y="3157764"/>
                </a:lnTo>
                <a:lnTo>
                  <a:pt x="3673124" y="3031044"/>
                </a:lnTo>
                <a:lnTo>
                  <a:pt x="3748972" y="2897634"/>
                </a:lnTo>
                <a:lnTo>
                  <a:pt x="3814552" y="2758044"/>
                </a:lnTo>
                <a:lnTo>
                  <a:pt x="3869354" y="2612785"/>
                </a:lnTo>
                <a:lnTo>
                  <a:pt x="3912868" y="2462369"/>
                </a:lnTo>
                <a:lnTo>
                  <a:pt x="3944582" y="2307306"/>
                </a:lnTo>
                <a:lnTo>
                  <a:pt x="3963984" y="2148106"/>
                </a:lnTo>
                <a:lnTo>
                  <a:pt x="3970566" y="1985283"/>
                </a:lnTo>
                <a:lnTo>
                  <a:pt x="3963984" y="1822458"/>
                </a:lnTo>
                <a:lnTo>
                  <a:pt x="3944582" y="1663259"/>
                </a:lnTo>
                <a:lnTo>
                  <a:pt x="3912868" y="1508196"/>
                </a:lnTo>
                <a:lnTo>
                  <a:pt x="3869354" y="1357779"/>
                </a:lnTo>
                <a:lnTo>
                  <a:pt x="3814552" y="1212521"/>
                </a:lnTo>
                <a:lnTo>
                  <a:pt x="3748972" y="1072931"/>
                </a:lnTo>
                <a:lnTo>
                  <a:pt x="3673124" y="939520"/>
                </a:lnTo>
                <a:lnTo>
                  <a:pt x="3587521" y="812800"/>
                </a:lnTo>
                <a:lnTo>
                  <a:pt x="3492672" y="693282"/>
                </a:lnTo>
                <a:lnTo>
                  <a:pt x="3389089" y="581475"/>
                </a:lnTo>
                <a:lnTo>
                  <a:pt x="3277283" y="477893"/>
                </a:lnTo>
                <a:lnTo>
                  <a:pt x="3157764" y="383044"/>
                </a:lnTo>
                <a:lnTo>
                  <a:pt x="3031044" y="297440"/>
                </a:lnTo>
                <a:lnTo>
                  <a:pt x="2897634" y="221593"/>
                </a:lnTo>
                <a:lnTo>
                  <a:pt x="2758044" y="156013"/>
                </a:lnTo>
                <a:lnTo>
                  <a:pt x="2612785" y="101211"/>
                </a:lnTo>
                <a:lnTo>
                  <a:pt x="2462369" y="57697"/>
                </a:lnTo>
                <a:lnTo>
                  <a:pt x="2307306" y="25983"/>
                </a:lnTo>
                <a:lnTo>
                  <a:pt x="2148106" y="6581"/>
                </a:lnTo>
                <a:lnTo>
                  <a:pt x="198528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73526" y="1274135"/>
            <a:ext cx="3970654" cy="3970654"/>
          </a:xfrm>
          <a:custGeom>
            <a:avLst/>
            <a:gdLst/>
            <a:ahLst/>
            <a:cxnLst/>
            <a:rect l="l" t="t" r="r" b="b"/>
            <a:pathLst>
              <a:path w="3970654" h="3970654">
                <a:moveTo>
                  <a:pt x="0" y="1985283"/>
                </a:moveTo>
                <a:lnTo>
                  <a:pt x="6581" y="1822458"/>
                </a:lnTo>
                <a:lnTo>
                  <a:pt x="25984" y="1663259"/>
                </a:lnTo>
                <a:lnTo>
                  <a:pt x="57697" y="1508196"/>
                </a:lnTo>
                <a:lnTo>
                  <a:pt x="101211" y="1357780"/>
                </a:lnTo>
                <a:lnTo>
                  <a:pt x="156013" y="1212521"/>
                </a:lnTo>
                <a:lnTo>
                  <a:pt x="221593" y="1072931"/>
                </a:lnTo>
                <a:lnTo>
                  <a:pt x="297441" y="939520"/>
                </a:lnTo>
                <a:lnTo>
                  <a:pt x="383044" y="812800"/>
                </a:lnTo>
                <a:lnTo>
                  <a:pt x="477893" y="693282"/>
                </a:lnTo>
                <a:lnTo>
                  <a:pt x="581475" y="581475"/>
                </a:lnTo>
                <a:lnTo>
                  <a:pt x="693282" y="477893"/>
                </a:lnTo>
                <a:lnTo>
                  <a:pt x="812800" y="383044"/>
                </a:lnTo>
                <a:lnTo>
                  <a:pt x="939520" y="297441"/>
                </a:lnTo>
                <a:lnTo>
                  <a:pt x="1072931" y="221593"/>
                </a:lnTo>
                <a:lnTo>
                  <a:pt x="1212521" y="156013"/>
                </a:lnTo>
                <a:lnTo>
                  <a:pt x="1357780" y="101211"/>
                </a:lnTo>
                <a:lnTo>
                  <a:pt x="1508196" y="57697"/>
                </a:lnTo>
                <a:lnTo>
                  <a:pt x="1663259" y="25984"/>
                </a:lnTo>
                <a:lnTo>
                  <a:pt x="1822458" y="6581"/>
                </a:lnTo>
                <a:lnTo>
                  <a:pt x="1985283" y="0"/>
                </a:lnTo>
                <a:lnTo>
                  <a:pt x="2148107" y="6581"/>
                </a:lnTo>
                <a:lnTo>
                  <a:pt x="2307306" y="25984"/>
                </a:lnTo>
                <a:lnTo>
                  <a:pt x="2462369" y="57697"/>
                </a:lnTo>
                <a:lnTo>
                  <a:pt x="2612785" y="101211"/>
                </a:lnTo>
                <a:lnTo>
                  <a:pt x="2758044" y="156013"/>
                </a:lnTo>
                <a:lnTo>
                  <a:pt x="2897634" y="221593"/>
                </a:lnTo>
                <a:lnTo>
                  <a:pt x="3031045" y="297441"/>
                </a:lnTo>
                <a:lnTo>
                  <a:pt x="3157765" y="383044"/>
                </a:lnTo>
                <a:lnTo>
                  <a:pt x="3277283" y="477893"/>
                </a:lnTo>
                <a:lnTo>
                  <a:pt x="3389089" y="581475"/>
                </a:lnTo>
                <a:lnTo>
                  <a:pt x="3492672" y="693282"/>
                </a:lnTo>
                <a:lnTo>
                  <a:pt x="3587521" y="812800"/>
                </a:lnTo>
                <a:lnTo>
                  <a:pt x="3673124" y="939520"/>
                </a:lnTo>
                <a:lnTo>
                  <a:pt x="3748972" y="1072931"/>
                </a:lnTo>
                <a:lnTo>
                  <a:pt x="3814552" y="1212521"/>
                </a:lnTo>
                <a:lnTo>
                  <a:pt x="3869354" y="1357780"/>
                </a:lnTo>
                <a:lnTo>
                  <a:pt x="3912868" y="1508196"/>
                </a:lnTo>
                <a:lnTo>
                  <a:pt x="3944582" y="1663259"/>
                </a:lnTo>
                <a:lnTo>
                  <a:pt x="3963984" y="1822458"/>
                </a:lnTo>
                <a:lnTo>
                  <a:pt x="3970566" y="1985283"/>
                </a:lnTo>
                <a:lnTo>
                  <a:pt x="3963984" y="2148107"/>
                </a:lnTo>
                <a:lnTo>
                  <a:pt x="3944582" y="2307306"/>
                </a:lnTo>
                <a:lnTo>
                  <a:pt x="3912868" y="2462369"/>
                </a:lnTo>
                <a:lnTo>
                  <a:pt x="3869354" y="2612785"/>
                </a:lnTo>
                <a:lnTo>
                  <a:pt x="3814552" y="2758044"/>
                </a:lnTo>
                <a:lnTo>
                  <a:pt x="3748972" y="2897634"/>
                </a:lnTo>
                <a:lnTo>
                  <a:pt x="3673124" y="3031045"/>
                </a:lnTo>
                <a:lnTo>
                  <a:pt x="3587521" y="3157765"/>
                </a:lnTo>
                <a:lnTo>
                  <a:pt x="3492672" y="3277283"/>
                </a:lnTo>
                <a:lnTo>
                  <a:pt x="3389089" y="3389089"/>
                </a:lnTo>
                <a:lnTo>
                  <a:pt x="3277283" y="3492672"/>
                </a:lnTo>
                <a:lnTo>
                  <a:pt x="3157765" y="3587521"/>
                </a:lnTo>
                <a:lnTo>
                  <a:pt x="3031045" y="3673124"/>
                </a:lnTo>
                <a:lnTo>
                  <a:pt x="2897634" y="3748972"/>
                </a:lnTo>
                <a:lnTo>
                  <a:pt x="2758044" y="3814552"/>
                </a:lnTo>
                <a:lnTo>
                  <a:pt x="2612785" y="3869354"/>
                </a:lnTo>
                <a:lnTo>
                  <a:pt x="2462369" y="3912868"/>
                </a:lnTo>
                <a:lnTo>
                  <a:pt x="2307306" y="3944582"/>
                </a:lnTo>
                <a:lnTo>
                  <a:pt x="2148107" y="3963984"/>
                </a:lnTo>
                <a:lnTo>
                  <a:pt x="1985283" y="3970566"/>
                </a:lnTo>
                <a:lnTo>
                  <a:pt x="1822458" y="3963984"/>
                </a:lnTo>
                <a:lnTo>
                  <a:pt x="1663259" y="3944582"/>
                </a:lnTo>
                <a:lnTo>
                  <a:pt x="1508196" y="3912868"/>
                </a:lnTo>
                <a:lnTo>
                  <a:pt x="1357780" y="3869354"/>
                </a:lnTo>
                <a:lnTo>
                  <a:pt x="1212521" y="3814552"/>
                </a:lnTo>
                <a:lnTo>
                  <a:pt x="1072931" y="3748972"/>
                </a:lnTo>
                <a:lnTo>
                  <a:pt x="939520" y="3673124"/>
                </a:lnTo>
                <a:lnTo>
                  <a:pt x="812800" y="3587521"/>
                </a:lnTo>
                <a:lnTo>
                  <a:pt x="693282" y="3492672"/>
                </a:lnTo>
                <a:lnTo>
                  <a:pt x="581475" y="3389089"/>
                </a:lnTo>
                <a:lnTo>
                  <a:pt x="477893" y="3277283"/>
                </a:lnTo>
                <a:lnTo>
                  <a:pt x="383044" y="3157765"/>
                </a:lnTo>
                <a:lnTo>
                  <a:pt x="297441" y="3031045"/>
                </a:lnTo>
                <a:lnTo>
                  <a:pt x="221593" y="2897634"/>
                </a:lnTo>
                <a:lnTo>
                  <a:pt x="156013" y="2758044"/>
                </a:lnTo>
                <a:lnTo>
                  <a:pt x="101211" y="2612785"/>
                </a:lnTo>
                <a:lnTo>
                  <a:pt x="57697" y="2462369"/>
                </a:lnTo>
                <a:lnTo>
                  <a:pt x="25984" y="2307306"/>
                </a:lnTo>
                <a:lnTo>
                  <a:pt x="6581" y="2148107"/>
                </a:lnTo>
                <a:lnTo>
                  <a:pt x="0" y="198528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28416" y="3795783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376" y="1711449"/>
            <a:ext cx="2312035" cy="716280"/>
          </a:xfrm>
          <a:custGeom>
            <a:avLst/>
            <a:gdLst/>
            <a:ahLst/>
            <a:cxnLst/>
            <a:rect l="l" t="t" r="r" b="b"/>
            <a:pathLst>
              <a:path w="2312035" h="716280">
                <a:moveTo>
                  <a:pt x="2235186" y="691948"/>
                </a:moveTo>
                <a:lnTo>
                  <a:pt x="2227916" y="716287"/>
                </a:lnTo>
                <a:lnTo>
                  <a:pt x="2311833" y="701588"/>
                </a:lnTo>
                <a:lnTo>
                  <a:pt x="2305436" y="695582"/>
                </a:lnTo>
                <a:lnTo>
                  <a:pt x="2247352" y="695582"/>
                </a:lnTo>
                <a:lnTo>
                  <a:pt x="2235186" y="691948"/>
                </a:lnTo>
                <a:close/>
              </a:path>
              <a:path w="2312035" h="716280">
                <a:moveTo>
                  <a:pt x="2242455" y="667612"/>
                </a:moveTo>
                <a:lnTo>
                  <a:pt x="2235186" y="691948"/>
                </a:lnTo>
                <a:lnTo>
                  <a:pt x="2247352" y="695582"/>
                </a:lnTo>
                <a:lnTo>
                  <a:pt x="2254620" y="671245"/>
                </a:lnTo>
                <a:lnTo>
                  <a:pt x="2242455" y="667612"/>
                </a:lnTo>
                <a:close/>
              </a:path>
              <a:path w="2312035" h="716280">
                <a:moveTo>
                  <a:pt x="2249724" y="643274"/>
                </a:moveTo>
                <a:lnTo>
                  <a:pt x="2242455" y="667612"/>
                </a:lnTo>
                <a:lnTo>
                  <a:pt x="2254620" y="671245"/>
                </a:lnTo>
                <a:lnTo>
                  <a:pt x="2247352" y="695582"/>
                </a:lnTo>
                <a:lnTo>
                  <a:pt x="2305436" y="695582"/>
                </a:lnTo>
                <a:lnTo>
                  <a:pt x="2249724" y="643274"/>
                </a:lnTo>
                <a:close/>
              </a:path>
              <a:path w="2312035" h="716280">
                <a:moveTo>
                  <a:pt x="7269" y="0"/>
                </a:moveTo>
                <a:lnTo>
                  <a:pt x="0" y="24337"/>
                </a:lnTo>
                <a:lnTo>
                  <a:pt x="2235186" y="691948"/>
                </a:lnTo>
                <a:lnTo>
                  <a:pt x="2242455" y="667612"/>
                </a:lnTo>
                <a:lnTo>
                  <a:pt x="726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4093" y="3221319"/>
            <a:ext cx="2026285" cy="76200"/>
          </a:xfrm>
          <a:custGeom>
            <a:avLst/>
            <a:gdLst/>
            <a:ahLst/>
            <a:cxnLst/>
            <a:rect l="l" t="t" r="r" b="b"/>
            <a:pathLst>
              <a:path w="2026284" h="76200">
                <a:moveTo>
                  <a:pt x="1950071" y="50799"/>
                </a:moveTo>
                <a:lnTo>
                  <a:pt x="1950071" y="76200"/>
                </a:lnTo>
                <a:lnTo>
                  <a:pt x="2000871" y="50800"/>
                </a:lnTo>
                <a:lnTo>
                  <a:pt x="1950071" y="50799"/>
                </a:lnTo>
                <a:close/>
              </a:path>
              <a:path w="2026284" h="76200">
                <a:moveTo>
                  <a:pt x="1950071" y="25399"/>
                </a:moveTo>
                <a:lnTo>
                  <a:pt x="1950071" y="50799"/>
                </a:lnTo>
                <a:lnTo>
                  <a:pt x="1962771" y="50800"/>
                </a:lnTo>
                <a:lnTo>
                  <a:pt x="1962771" y="25400"/>
                </a:lnTo>
                <a:lnTo>
                  <a:pt x="1950071" y="25399"/>
                </a:lnTo>
                <a:close/>
              </a:path>
              <a:path w="2026284" h="76200">
                <a:moveTo>
                  <a:pt x="1950071" y="0"/>
                </a:moveTo>
                <a:lnTo>
                  <a:pt x="1950071" y="25399"/>
                </a:lnTo>
                <a:lnTo>
                  <a:pt x="1962771" y="25400"/>
                </a:lnTo>
                <a:lnTo>
                  <a:pt x="1962771" y="50800"/>
                </a:lnTo>
                <a:lnTo>
                  <a:pt x="2000873" y="50798"/>
                </a:lnTo>
                <a:lnTo>
                  <a:pt x="2026271" y="38100"/>
                </a:lnTo>
                <a:lnTo>
                  <a:pt x="1950071" y="0"/>
                </a:lnTo>
                <a:close/>
              </a:path>
              <a:path w="2026284" h="76200">
                <a:moveTo>
                  <a:pt x="0" y="25398"/>
                </a:moveTo>
                <a:lnTo>
                  <a:pt x="0" y="50798"/>
                </a:lnTo>
                <a:lnTo>
                  <a:pt x="1950071" y="50799"/>
                </a:lnTo>
                <a:lnTo>
                  <a:pt x="1950071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62327" y="1277111"/>
            <a:ext cx="472439" cy="408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54932" y="1269411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1911" y="4038600"/>
            <a:ext cx="396239" cy="487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4098" y="4031992"/>
            <a:ext cx="412750" cy="501650"/>
          </a:xfrm>
          <a:custGeom>
            <a:avLst/>
            <a:gdLst/>
            <a:ahLst/>
            <a:cxnLst/>
            <a:rect l="l" t="t" r="r" b="b"/>
            <a:pathLst>
              <a:path w="412750" h="501650">
                <a:moveTo>
                  <a:pt x="0" y="0"/>
                </a:moveTo>
                <a:lnTo>
                  <a:pt x="412647" y="0"/>
                </a:lnTo>
                <a:lnTo>
                  <a:pt x="412647" y="501524"/>
                </a:lnTo>
                <a:lnTo>
                  <a:pt x="0" y="50152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74352" y="2554223"/>
            <a:ext cx="472440" cy="408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4972" y="2545927"/>
            <a:ext cx="488950" cy="425450"/>
          </a:xfrm>
          <a:custGeom>
            <a:avLst/>
            <a:gdLst/>
            <a:ahLst/>
            <a:cxnLst/>
            <a:rect l="l" t="t" r="r" b="b"/>
            <a:pathLst>
              <a:path w="488950" h="425450">
                <a:moveTo>
                  <a:pt x="0" y="0"/>
                </a:moveTo>
                <a:lnTo>
                  <a:pt x="488828" y="0"/>
                </a:lnTo>
                <a:lnTo>
                  <a:pt x="488828" y="425344"/>
                </a:lnTo>
                <a:lnTo>
                  <a:pt x="0" y="42534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24278" y="353913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4" h="76200">
                <a:moveTo>
                  <a:pt x="76200" y="0"/>
                </a:moveTo>
                <a:lnTo>
                  <a:pt x="0" y="38100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797684" h="76200">
                <a:moveTo>
                  <a:pt x="76200" y="25400"/>
                </a:moveTo>
                <a:lnTo>
                  <a:pt x="63501" y="25400"/>
                </a:ln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797684" h="76200">
                <a:moveTo>
                  <a:pt x="1797532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797532" y="50800"/>
                </a:lnTo>
                <a:lnTo>
                  <a:pt x="1797532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8631" y="3688079"/>
            <a:ext cx="688848" cy="902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17274" y="3675857"/>
            <a:ext cx="711200" cy="927100"/>
          </a:xfrm>
          <a:custGeom>
            <a:avLst/>
            <a:gdLst/>
            <a:ahLst/>
            <a:cxnLst/>
            <a:rect l="l" t="t" r="r" b="b"/>
            <a:pathLst>
              <a:path w="711200" h="927100">
                <a:moveTo>
                  <a:pt x="0" y="0"/>
                </a:moveTo>
                <a:lnTo>
                  <a:pt x="711021" y="0"/>
                </a:lnTo>
                <a:lnTo>
                  <a:pt x="711021" y="926865"/>
                </a:lnTo>
                <a:lnTo>
                  <a:pt x="0" y="92686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45152" y="2316479"/>
            <a:ext cx="548639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4703" y="2306252"/>
            <a:ext cx="571500" cy="742950"/>
          </a:xfrm>
          <a:custGeom>
            <a:avLst/>
            <a:gdLst/>
            <a:ahLst/>
            <a:cxnLst/>
            <a:rect l="l" t="t" r="r" b="b"/>
            <a:pathLst>
              <a:path w="571500" h="742950">
                <a:moveTo>
                  <a:pt x="0" y="0"/>
                </a:moveTo>
                <a:lnTo>
                  <a:pt x="571358" y="0"/>
                </a:lnTo>
                <a:lnTo>
                  <a:pt x="571358" y="742639"/>
                </a:lnTo>
                <a:lnTo>
                  <a:pt x="0" y="74263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4776" y="3374135"/>
            <a:ext cx="472439" cy="813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72777" y="3363953"/>
            <a:ext cx="495300" cy="834390"/>
          </a:xfrm>
          <a:custGeom>
            <a:avLst/>
            <a:gdLst/>
            <a:ahLst/>
            <a:cxnLst/>
            <a:rect l="l" t="t" r="r" b="b"/>
            <a:pathLst>
              <a:path w="495300" h="834389">
                <a:moveTo>
                  <a:pt x="0" y="0"/>
                </a:moveTo>
                <a:lnTo>
                  <a:pt x="495178" y="0"/>
                </a:lnTo>
                <a:lnTo>
                  <a:pt x="495178" y="833855"/>
                </a:lnTo>
                <a:lnTo>
                  <a:pt x="0" y="8338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82205" y="4551653"/>
            <a:ext cx="879475" cy="1047115"/>
          </a:xfrm>
          <a:custGeom>
            <a:avLst/>
            <a:gdLst/>
            <a:ahLst/>
            <a:cxnLst/>
            <a:rect l="l" t="t" r="r" b="b"/>
            <a:pathLst>
              <a:path w="879475" h="1047114">
                <a:moveTo>
                  <a:pt x="0" y="172754"/>
                </a:moveTo>
                <a:lnTo>
                  <a:pt x="645431" y="0"/>
                </a:lnTo>
                <a:lnTo>
                  <a:pt x="879434" y="874263"/>
                </a:lnTo>
                <a:lnTo>
                  <a:pt x="234003" y="1047017"/>
                </a:lnTo>
                <a:lnTo>
                  <a:pt x="0" y="172754"/>
                </a:lnTo>
                <a:close/>
              </a:path>
            </a:pathLst>
          </a:custGeom>
          <a:ln w="253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8445" y="1845934"/>
            <a:ext cx="2266950" cy="676275"/>
          </a:xfrm>
          <a:custGeom>
            <a:avLst/>
            <a:gdLst/>
            <a:ahLst/>
            <a:cxnLst/>
            <a:rect l="l" t="t" r="r" b="b"/>
            <a:pathLst>
              <a:path w="2266950" h="676275">
                <a:moveTo>
                  <a:pt x="76751" y="24418"/>
                </a:moveTo>
                <a:lnTo>
                  <a:pt x="69758" y="48836"/>
                </a:lnTo>
                <a:lnTo>
                  <a:pt x="2259912" y="676087"/>
                </a:lnTo>
                <a:lnTo>
                  <a:pt x="2266906" y="651668"/>
                </a:lnTo>
                <a:lnTo>
                  <a:pt x="76751" y="24418"/>
                </a:lnTo>
                <a:close/>
              </a:path>
              <a:path w="2266950" h="676275">
                <a:moveTo>
                  <a:pt x="83745" y="0"/>
                </a:moveTo>
                <a:lnTo>
                  <a:pt x="0" y="15647"/>
                </a:lnTo>
                <a:lnTo>
                  <a:pt x="62764" y="73254"/>
                </a:lnTo>
                <a:lnTo>
                  <a:pt x="69758" y="48836"/>
                </a:lnTo>
                <a:lnTo>
                  <a:pt x="57553" y="45341"/>
                </a:lnTo>
                <a:lnTo>
                  <a:pt x="64547" y="20923"/>
                </a:lnTo>
                <a:lnTo>
                  <a:pt x="77752" y="20923"/>
                </a:lnTo>
                <a:lnTo>
                  <a:pt x="83745" y="0"/>
                </a:lnTo>
                <a:close/>
              </a:path>
              <a:path w="2266950" h="676275">
                <a:moveTo>
                  <a:pt x="64547" y="20923"/>
                </a:moveTo>
                <a:lnTo>
                  <a:pt x="57553" y="45341"/>
                </a:lnTo>
                <a:lnTo>
                  <a:pt x="69758" y="48836"/>
                </a:lnTo>
                <a:lnTo>
                  <a:pt x="76751" y="24418"/>
                </a:lnTo>
                <a:lnTo>
                  <a:pt x="64547" y="20923"/>
                </a:lnTo>
                <a:close/>
              </a:path>
              <a:path w="2266950" h="676275">
                <a:moveTo>
                  <a:pt x="77752" y="20923"/>
                </a:moveTo>
                <a:lnTo>
                  <a:pt x="64547" y="20923"/>
                </a:lnTo>
                <a:lnTo>
                  <a:pt x="76751" y="24418"/>
                </a:lnTo>
                <a:lnTo>
                  <a:pt x="77752" y="2092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31324" y="4009553"/>
            <a:ext cx="2205355" cy="607695"/>
          </a:xfrm>
          <a:custGeom>
            <a:avLst/>
            <a:gdLst/>
            <a:ahLst/>
            <a:cxnLst/>
            <a:rect l="l" t="t" r="r" b="b"/>
            <a:pathLst>
              <a:path w="2205354" h="607695">
                <a:moveTo>
                  <a:pt x="64042" y="533549"/>
                </a:moveTo>
                <a:lnTo>
                  <a:pt x="0" y="589733"/>
                </a:lnTo>
                <a:lnTo>
                  <a:pt x="83371" y="607256"/>
                </a:lnTo>
                <a:lnTo>
                  <a:pt x="77773" y="585910"/>
                </a:lnTo>
                <a:lnTo>
                  <a:pt x="64641" y="585910"/>
                </a:lnTo>
                <a:lnTo>
                  <a:pt x="58197" y="561341"/>
                </a:lnTo>
                <a:lnTo>
                  <a:pt x="70485" y="558118"/>
                </a:lnTo>
                <a:lnTo>
                  <a:pt x="64042" y="533549"/>
                </a:lnTo>
                <a:close/>
              </a:path>
              <a:path w="2205354" h="607695">
                <a:moveTo>
                  <a:pt x="70485" y="558118"/>
                </a:moveTo>
                <a:lnTo>
                  <a:pt x="58197" y="561341"/>
                </a:lnTo>
                <a:lnTo>
                  <a:pt x="64641" y="585910"/>
                </a:lnTo>
                <a:lnTo>
                  <a:pt x="76928" y="582688"/>
                </a:lnTo>
                <a:lnTo>
                  <a:pt x="70485" y="558118"/>
                </a:lnTo>
                <a:close/>
              </a:path>
              <a:path w="2205354" h="607695">
                <a:moveTo>
                  <a:pt x="76928" y="582688"/>
                </a:moveTo>
                <a:lnTo>
                  <a:pt x="64641" y="585910"/>
                </a:lnTo>
                <a:lnTo>
                  <a:pt x="77773" y="585910"/>
                </a:lnTo>
                <a:lnTo>
                  <a:pt x="76928" y="582688"/>
                </a:lnTo>
                <a:close/>
              </a:path>
              <a:path w="2205354" h="607695">
                <a:moveTo>
                  <a:pt x="2198603" y="0"/>
                </a:moveTo>
                <a:lnTo>
                  <a:pt x="70485" y="558118"/>
                </a:lnTo>
                <a:lnTo>
                  <a:pt x="76928" y="582688"/>
                </a:lnTo>
                <a:lnTo>
                  <a:pt x="2205047" y="24568"/>
                </a:lnTo>
                <a:lnTo>
                  <a:pt x="219860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47877" y="1453388"/>
            <a:ext cx="2573655" cy="137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232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 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J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689"/>
              </a:spcBef>
            </a:pPr>
            <a:r>
              <a:rPr sz="27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7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7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7839" y="4851908"/>
            <a:ext cx="3367404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7730">
              <a:lnSpc>
                <a:spcPct val="105800"/>
              </a:lnSpc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Up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adi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en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 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 z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t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598" y="12849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50461" y="213978"/>
            <a:ext cx="2967355" cy="786765"/>
          </a:xfrm>
          <a:prstGeom prst="rect">
            <a:avLst/>
          </a:prstGeom>
          <a:ln w="190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il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s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95592" y="5408929"/>
            <a:ext cx="42691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spc="-2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emen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-155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,</a:t>
            </a:r>
            <a:r>
              <a:rPr sz="2100" spc="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es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infl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ch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men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f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07378" y="1963642"/>
            <a:ext cx="960119" cy="1095375"/>
          </a:xfrm>
          <a:custGeom>
            <a:avLst/>
            <a:gdLst/>
            <a:ahLst/>
            <a:cxnLst/>
            <a:rect l="l" t="t" r="r" b="b"/>
            <a:pathLst>
              <a:path w="960119" h="1095375">
                <a:moveTo>
                  <a:pt x="242088" y="0"/>
                </a:moveTo>
                <a:lnTo>
                  <a:pt x="959501" y="192350"/>
                </a:lnTo>
                <a:lnTo>
                  <a:pt x="717413" y="1095274"/>
                </a:lnTo>
                <a:lnTo>
                  <a:pt x="0" y="902924"/>
                </a:lnTo>
                <a:lnTo>
                  <a:pt x="242088" y="0"/>
                </a:lnTo>
                <a:close/>
              </a:path>
            </a:pathLst>
          </a:custGeom>
          <a:ln w="253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81832" y="3354578"/>
            <a:ext cx="15132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6705" marR="5080" indent="-294005">
              <a:lnSpc>
                <a:spcPct val="102899"/>
              </a:lnSpc>
            </a:pP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tr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spc="-5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100" spc="-15" dirty="0">
                <a:solidFill>
                  <a:srgbClr val="4472C4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4472C4"/>
                </a:solidFill>
                <a:latin typeface="Calibri"/>
                <a:cs typeface="Calibri"/>
              </a:rPr>
              <a:t>v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ec</a:t>
            </a:r>
            <a:r>
              <a:rPr sz="2100" spc="-2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mu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-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240" y="4067810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40610" y="2540762"/>
            <a:ext cx="118300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49215" y="4003802"/>
            <a:ext cx="118300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22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02498" y="3508502"/>
            <a:ext cx="252539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37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37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700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6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22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2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7745" y="2199386"/>
            <a:ext cx="1202055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30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3255" y="5082794"/>
            <a:ext cx="1211580" cy="445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sz="29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15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9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44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20064" y="1151636"/>
            <a:ext cx="259270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dL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/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dx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has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hap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e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as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2C4"/>
                </a:solidFill>
                <a:latin typeface="Calibri"/>
                <a:cs typeface="Calibri"/>
              </a:rPr>
              <a:t>x!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35357" y="2109870"/>
            <a:ext cx="202867" cy="730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5357" y="28401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953599" y="486325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38223" y="2109870"/>
            <a:ext cx="1750731" cy="486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35357" y="2109870"/>
            <a:ext cx="1953597" cy="12166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35357" y="2840174"/>
            <a:ext cx="1750731" cy="4863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86088" y="2596194"/>
            <a:ext cx="202867" cy="730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45E84E84-9E1D-4454-9CE9-097A5F86F67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F497D363-9887-476B-8F8A-F658BF85720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6C186CB-19DF-488A-BDFC-35174E094FD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B2C6555-510A-4D68-A1C0-A3D743850F9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0" name="投影片編號版面配置區 1">
              <a:extLst>
                <a:ext uri="{FF2B5EF4-FFF2-40B4-BE49-F238E27FC236}">
                  <a16:creationId xmlns:a16="http://schemas.microsoft.com/office/drawing/2014/main" id="{F23FAD05-5A0D-4D38-8BEF-782431837F2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584" y="1240789"/>
            <a:ext cx="146113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72250" y="628141"/>
            <a:ext cx="1777364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956944" algn="l"/>
                <a:tab pos="135699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579120" algn="l"/>
                <a:tab pos="902969" algn="l"/>
                <a:tab pos="13982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FCF7EDB-AA5E-43FF-BA9D-828264B2A63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FFCA699-AE9D-40D1-A2C1-45FF47EAE15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1266D6-D727-4D58-A2C5-26BDD449BFB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3F46D85-9295-4404-BF4F-6AB51AF9048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FEB54EBE-76BD-47D2-9656-A2B6F832C88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8391" y="3333038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251" y="3368294"/>
            <a:ext cx="1425575" cy="78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>
              <a:latin typeface="Calibri"/>
              <a:cs typeface="Calibri"/>
            </a:endParaRPr>
          </a:p>
          <a:p>
            <a:pPr marL="27305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DAF1976-CCA0-4EA6-8752-F25CC07A3C7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76ECBF-48DC-4107-868C-274236C6BEE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2BAA4A0-8E97-4507-9132-C04333FD0FC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5C3ADEA-B498-43DA-A156-E2F436B9045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0DE79D06-B8D3-4575-8785-45A0C85B425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427" y="1646173"/>
            <a:ext cx="1767839" cy="168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3229"/>
              </a:lnSpc>
              <a:tabLst>
                <a:tab pos="356870" algn="l"/>
                <a:tab pos="756285" algn="l"/>
                <a:tab pos="10807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1600">
              <a:lnSpc>
                <a:spcPts val="3229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5411" y="628141"/>
            <a:ext cx="1953895" cy="201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15"/>
              </a:lnSpc>
              <a:tabLst>
                <a:tab pos="755650" algn="l"/>
                <a:tab pos="1079500" algn="l"/>
                <a:tab pos="15748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17" name="object 17"/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80475" y="3328670"/>
            <a:ext cx="5643880" cy="285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5720" marR="1306195" indent="786130">
              <a:lnSpc>
                <a:spcPts val="3220"/>
              </a:lnSpc>
            </a:pPr>
            <a:r>
              <a:rPr sz="2700" b="1" spc="-20" dirty="0">
                <a:latin typeface="Calibri"/>
                <a:cs typeface="Calibri"/>
              </a:rPr>
              <a:t>J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30" dirty="0">
                <a:latin typeface="Calibri"/>
                <a:cs typeface="Calibri"/>
              </a:rPr>
              <a:t>o</a:t>
            </a:r>
            <a:r>
              <a:rPr sz="2700" b="1" spc="-40" dirty="0">
                <a:latin typeface="Calibri"/>
                <a:cs typeface="Calibri"/>
              </a:rPr>
              <a:t>b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30" dirty="0">
                <a:latin typeface="Calibri"/>
                <a:cs typeface="Calibri"/>
              </a:rPr>
              <a:t>s</a:t>
            </a:r>
            <a:r>
              <a:rPr sz="2700" spc="-10" dirty="0">
                <a:latin typeface="Calibri"/>
                <a:cs typeface="Calibri"/>
              </a:rPr>
              <a:t>: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2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0" dirty="0">
                <a:latin typeface="Calibri"/>
                <a:cs typeface="Calibri"/>
              </a:rPr>
              <a:t>(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)</a:t>
            </a:r>
            <a:r>
              <a:rPr sz="2700" spc="-20" dirty="0">
                <a:latin typeface="Calibri"/>
                <a:cs typeface="Calibri"/>
              </a:rPr>
              <a:t>×(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35" dirty="0">
                <a:latin typeface="Calibri"/>
                <a:cs typeface="Calibri"/>
              </a:rPr>
              <a:t>M</a:t>
            </a:r>
            <a:r>
              <a:rPr sz="2700" spc="-10" dirty="0"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  <a:p>
            <a:pPr marL="1905" algn="ctr">
              <a:lnSpc>
                <a:spcPts val="309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3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10" dirty="0">
                <a:latin typeface="Calibri"/>
                <a:cs typeface="Calibri"/>
              </a:rPr>
              <a:t>(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35" dirty="0">
                <a:latin typeface="Calibri"/>
                <a:cs typeface="Calibri"/>
              </a:rPr>
              <a:t>M</a:t>
            </a:r>
            <a:r>
              <a:rPr sz="2700" spc="-10" dirty="0">
                <a:latin typeface="Calibri"/>
                <a:cs typeface="Calibri"/>
              </a:rPr>
              <a:t>)</a:t>
            </a:r>
            <a:r>
              <a:rPr sz="2700" spc="-20" dirty="0">
                <a:latin typeface="Calibri"/>
                <a:cs typeface="Calibri"/>
              </a:rPr>
              <a:t>×(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35" dirty="0">
                <a:latin typeface="Calibri"/>
                <a:cs typeface="Calibri"/>
              </a:rPr>
              <a:t>M</a:t>
            </a:r>
            <a:r>
              <a:rPr sz="2700" spc="-10" dirty="0">
                <a:latin typeface="Calibri"/>
                <a:cs typeface="Calibri"/>
              </a:rPr>
              <a:t>)]</a:t>
            </a:r>
            <a:endParaRPr sz="2700">
              <a:latin typeface="Calibri"/>
              <a:cs typeface="Calibri"/>
            </a:endParaRPr>
          </a:p>
          <a:p>
            <a:pPr marL="1006475" marR="997585" algn="ctr">
              <a:lnSpc>
                <a:spcPct val="100000"/>
              </a:lnSpc>
              <a:spcBef>
                <a:spcPts val="1570"/>
              </a:spcBef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N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D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409</a:t>
            </a:r>
            <a:r>
              <a:rPr sz="2400" spc="-15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12700" marR="5080" algn="ctr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25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y!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y!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786660" y="2631694"/>
          <a:ext cx="1676542" cy="875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64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290195" algn="l"/>
                        </a:tabLst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	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7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	4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F8EA02-1368-4F0F-98A0-54D990B32C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AC8049D-85E4-4C0A-9E30-9C331B48302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8FE32EA-00BF-402C-A74C-66F0465F57F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4DB5E3A-F5E1-4415-8E6C-CCA748BA293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16C66ECC-07B8-40E1-83F4-35D82A3C884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bject 17">
            <a:extLst>
              <a:ext uri="{FF2B5EF4-FFF2-40B4-BE49-F238E27FC236}">
                <a16:creationId xmlns:a16="http://schemas.microsoft.com/office/drawing/2014/main" id="{6F55B24A-4B39-45D0-9E8C-67620DFD5105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 dirty="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136" y="3408539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504061" y="4370070"/>
          <a:ext cx="1597023" cy="882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25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800" spc="5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r>
                        <a:rPr sz="2800" spc="5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800" spc="5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?</a:t>
                      </a:r>
                      <a:r>
                        <a:rPr sz="2800" spc="5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FF66B5-E71F-4A50-9622-5685219AA28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60A2E44-7070-4F9B-A998-98A1766CD5B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C6ACF9E-89A9-41F8-8BF7-CAA5B5A25AA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831A23D-49A3-40DE-B17B-AD1F244A342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4761DF79-420E-4BF5-B091-300FCC3D3BD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object 17">
            <a:extLst>
              <a:ext uri="{FF2B5EF4-FFF2-40B4-BE49-F238E27FC236}">
                <a16:creationId xmlns:a16="http://schemas.microsoft.com/office/drawing/2014/main" id="{04D0E6C9-A3B8-415B-B21E-63C2FD46EFF5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6F4381F8-6471-47D3-8A2C-8BB002678176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 dirty="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136" y="338337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6286" y="4345939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16797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83389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25" name="object 25"/>
          <p:cNvSpPr txBox="1"/>
          <p:nvPr/>
        </p:nvSpPr>
        <p:spPr>
          <a:xfrm>
            <a:off x="285427" y="4565395"/>
            <a:ext cx="8413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1402" y="4730750"/>
            <a:ext cx="32575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25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427" y="4995164"/>
            <a:ext cx="291782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5FBFDB3-5198-405F-B5FE-3E5B0A30AEF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65205C49-F175-4E73-BB23-BE645495476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CBB0911-5F74-4D1E-A86A-92D5D852332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4A5C51F-0ED5-4EAE-8A81-0A27DA56D14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6BB2495A-6C48-4AE7-A03C-D99C6899020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bject 17">
            <a:extLst>
              <a:ext uri="{FF2B5EF4-FFF2-40B4-BE49-F238E27FC236}">
                <a16:creationId xmlns:a16="http://schemas.microsoft.com/office/drawing/2014/main" id="{2043D3C8-90CD-4F12-A1C2-DFA91C7345EB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5F1B8837-CCD3-4869-8265-16CC3054E5D3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584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832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427" y="2054605"/>
            <a:ext cx="1767839" cy="127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8597" y="1591310"/>
            <a:ext cx="155384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26286" y="4345939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16797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83389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5472" y="1553300"/>
            <a:ext cx="300355" cy="1270000"/>
          </a:xfrm>
          <a:custGeom>
            <a:avLst/>
            <a:gdLst/>
            <a:ahLst/>
            <a:cxnLst/>
            <a:rect l="l" t="t" r="r" b="b"/>
            <a:pathLst>
              <a:path w="300355" h="1270000">
                <a:moveTo>
                  <a:pt x="0" y="0"/>
                </a:moveTo>
                <a:lnTo>
                  <a:pt x="300356" y="0"/>
                </a:lnTo>
                <a:lnTo>
                  <a:pt x="300356" y="1269938"/>
                </a:lnTo>
                <a:lnTo>
                  <a:pt x="0" y="126993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89890" y="4775708"/>
            <a:ext cx="4610100" cy="984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algn="ctr">
              <a:lnSpc>
                <a:spcPct val="100000"/>
              </a:lnSpc>
              <a:tabLst>
                <a:tab pos="532765" algn="l"/>
                <a:tab pos="859790" algn="l"/>
                <a:tab pos="11874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ts val="3320"/>
              </a:lnSpc>
              <a:spcBef>
                <a:spcPts val="1580"/>
              </a:spcBef>
              <a:tabLst>
                <a:tab pos="35763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29" name="object 29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81025" y="1616801"/>
          <a:ext cx="1216647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14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tabLst>
                          <a:tab pos="47498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7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43681406-1D03-4FE5-BFA2-073F4C66597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A7468E9-6A8C-4AC0-A693-6CEFCF022D8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E626272-9C3B-4746-8CAD-65FFC8B67C7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5726105-80CA-4B06-867D-7A2563D873D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9CC34086-7351-4521-83D1-59699C85F6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159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CD502A51-7983-4F23-B446-15B7D367DD49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7EA54938-3886-49DF-BC82-50B0D748CF9E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Ide</a:t>
            </a:r>
            <a:r>
              <a:rPr sz="4000" b="0" spc="-10" dirty="0">
                <a:latin typeface="Calibri Light"/>
                <a:cs typeface="Calibri Light"/>
              </a:rPr>
              <a:t>a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3900" b="0" spc="35" dirty="0">
                <a:latin typeface="Calibri Light"/>
                <a:cs typeface="Calibri Light"/>
              </a:rPr>
              <a:t>C</a:t>
            </a:r>
            <a:r>
              <a:rPr sz="3900" b="0" spc="40" dirty="0">
                <a:latin typeface="Calibri Light"/>
                <a:cs typeface="Calibri Light"/>
              </a:rPr>
              <a:t>ompu</a:t>
            </a:r>
            <a:r>
              <a:rPr sz="3900" b="0" spc="-40" dirty="0">
                <a:latin typeface="Calibri Light"/>
                <a:cs typeface="Calibri Light"/>
              </a:rPr>
              <a:t>t</a:t>
            </a:r>
            <a:r>
              <a:rPr sz="3900" b="0" dirty="0">
                <a:latin typeface="Calibri Light"/>
                <a:cs typeface="Calibri Light"/>
              </a:rPr>
              <a:t>a</a:t>
            </a:r>
            <a:r>
              <a:rPr sz="3900" b="0" spc="20" dirty="0">
                <a:latin typeface="Calibri Light"/>
                <a:cs typeface="Calibri Light"/>
              </a:rPr>
              <a:t>ti</a:t>
            </a:r>
            <a:r>
              <a:rPr sz="3900" b="0" spc="40" dirty="0">
                <a:latin typeface="Calibri Light"/>
                <a:cs typeface="Calibri Light"/>
              </a:rPr>
              <a:t>o</a:t>
            </a:r>
            <a:r>
              <a:rPr sz="3900" b="0" spc="35" dirty="0">
                <a:latin typeface="Calibri Light"/>
                <a:cs typeface="Calibri Light"/>
              </a:rPr>
              <a:t>n</a:t>
            </a:r>
            <a:r>
              <a:rPr sz="3900" b="0" spc="40" dirty="0">
                <a:latin typeface="Calibri Light"/>
                <a:cs typeface="Calibri Light"/>
              </a:rPr>
              <a:t>a</a:t>
            </a:r>
            <a:r>
              <a:rPr sz="3900" b="0" spc="15" dirty="0">
                <a:latin typeface="Calibri Light"/>
                <a:cs typeface="Calibri Light"/>
              </a:rPr>
              <a:t>l</a:t>
            </a:r>
            <a:r>
              <a:rPr sz="3900" b="0" spc="35" dirty="0">
                <a:latin typeface="Calibri Light"/>
                <a:cs typeface="Calibri Light"/>
              </a:rPr>
              <a:t> </a:t>
            </a:r>
            <a:r>
              <a:rPr sz="3900" b="0" spc="45" dirty="0">
                <a:latin typeface="Calibri Light"/>
                <a:cs typeface="Calibri Light"/>
              </a:rPr>
              <a:t>G</a:t>
            </a:r>
            <a:r>
              <a:rPr sz="3900" b="0" spc="-60" dirty="0">
                <a:latin typeface="Calibri Light"/>
                <a:cs typeface="Calibri Light"/>
              </a:rPr>
              <a:t>r</a:t>
            </a:r>
            <a:r>
              <a:rPr sz="3900" b="0" spc="40" dirty="0">
                <a:latin typeface="Calibri Light"/>
                <a:cs typeface="Calibri Light"/>
              </a:rPr>
              <a:t>a</a:t>
            </a:r>
            <a:r>
              <a:rPr sz="3900" b="0" spc="35" dirty="0">
                <a:latin typeface="Calibri Light"/>
                <a:cs typeface="Calibri Light"/>
              </a:rPr>
              <a:t>ph</a:t>
            </a:r>
            <a:r>
              <a:rPr sz="3900" b="0" spc="30" dirty="0">
                <a:latin typeface="Calibri Light"/>
                <a:cs typeface="Calibri Light"/>
              </a:rPr>
              <a:t>s</a:t>
            </a:r>
            <a:endParaRPr sz="39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1383" y="1853183"/>
            <a:ext cx="1996440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2891" y="1845067"/>
            <a:ext cx="2012950" cy="679450"/>
          </a:xfrm>
          <a:custGeom>
            <a:avLst/>
            <a:gdLst/>
            <a:ahLst/>
            <a:cxnLst/>
            <a:rect l="l" t="t" r="r" b="b"/>
            <a:pathLst>
              <a:path w="2012950" h="679450">
                <a:moveTo>
                  <a:pt x="0" y="0"/>
                </a:moveTo>
                <a:lnTo>
                  <a:pt x="2012431" y="0"/>
                </a:lnTo>
                <a:lnTo>
                  <a:pt x="2012431" y="679278"/>
                </a:lnTo>
                <a:lnTo>
                  <a:pt x="0" y="67927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8394" y="2115392"/>
            <a:ext cx="500380" cy="1276985"/>
          </a:xfrm>
          <a:prstGeom prst="rect">
            <a:avLst/>
          </a:prstGeom>
          <a:solidFill>
            <a:srgbClr val="F3F3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1207" y="2696226"/>
            <a:ext cx="793115" cy="450850"/>
          </a:xfrm>
          <a:custGeom>
            <a:avLst/>
            <a:gdLst/>
            <a:ahLst/>
            <a:cxnLst/>
            <a:rect l="l" t="t" r="r" b="b"/>
            <a:pathLst>
              <a:path w="793114" h="450850">
                <a:moveTo>
                  <a:pt x="723858" y="417478"/>
                </a:moveTo>
                <a:lnTo>
                  <a:pt x="707453" y="446500"/>
                </a:lnTo>
                <a:lnTo>
                  <a:pt x="792537" y="450830"/>
                </a:lnTo>
                <a:lnTo>
                  <a:pt x="774286" y="423727"/>
                </a:lnTo>
                <a:lnTo>
                  <a:pt x="734914" y="423727"/>
                </a:lnTo>
                <a:lnTo>
                  <a:pt x="723858" y="417478"/>
                </a:lnTo>
                <a:close/>
              </a:path>
              <a:path w="793114" h="450850">
                <a:moveTo>
                  <a:pt x="728546" y="409186"/>
                </a:moveTo>
                <a:lnTo>
                  <a:pt x="723858" y="417478"/>
                </a:lnTo>
                <a:lnTo>
                  <a:pt x="734914" y="423727"/>
                </a:lnTo>
                <a:lnTo>
                  <a:pt x="739602" y="415436"/>
                </a:lnTo>
                <a:lnTo>
                  <a:pt x="728546" y="409186"/>
                </a:lnTo>
                <a:close/>
              </a:path>
              <a:path w="793114" h="450850">
                <a:moveTo>
                  <a:pt x="744951" y="380164"/>
                </a:moveTo>
                <a:lnTo>
                  <a:pt x="728546" y="409186"/>
                </a:lnTo>
                <a:lnTo>
                  <a:pt x="739602" y="415436"/>
                </a:lnTo>
                <a:lnTo>
                  <a:pt x="734914" y="423727"/>
                </a:lnTo>
                <a:lnTo>
                  <a:pt x="774286" y="423727"/>
                </a:lnTo>
                <a:lnTo>
                  <a:pt x="744951" y="380164"/>
                </a:lnTo>
                <a:close/>
              </a:path>
              <a:path w="793114" h="450850">
                <a:moveTo>
                  <a:pt x="4687" y="0"/>
                </a:moveTo>
                <a:lnTo>
                  <a:pt x="0" y="8291"/>
                </a:lnTo>
                <a:lnTo>
                  <a:pt x="723858" y="417478"/>
                </a:lnTo>
                <a:lnTo>
                  <a:pt x="728546" y="409186"/>
                </a:lnTo>
                <a:lnTo>
                  <a:pt x="468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3888" y="3562948"/>
            <a:ext cx="1244600" cy="1276985"/>
          </a:xfrm>
          <a:prstGeom prst="rect">
            <a:avLst/>
          </a:prstGeom>
          <a:solidFill>
            <a:srgbClr val="F3F3F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59294" y="3561815"/>
            <a:ext cx="907415" cy="695325"/>
          </a:xfrm>
          <a:custGeom>
            <a:avLst/>
            <a:gdLst/>
            <a:ahLst/>
            <a:cxnLst/>
            <a:rect l="l" t="t" r="r" b="b"/>
            <a:pathLst>
              <a:path w="907414" h="695325">
                <a:moveTo>
                  <a:pt x="843633" y="42504"/>
                </a:moveTo>
                <a:lnTo>
                  <a:pt x="0" y="687636"/>
                </a:lnTo>
                <a:lnTo>
                  <a:pt x="5784" y="695203"/>
                </a:lnTo>
                <a:lnTo>
                  <a:pt x="849419" y="50070"/>
                </a:lnTo>
                <a:lnTo>
                  <a:pt x="843633" y="42504"/>
                </a:lnTo>
                <a:close/>
              </a:path>
              <a:path w="907414" h="695325">
                <a:moveTo>
                  <a:pt x="890066" y="34790"/>
                </a:moveTo>
                <a:lnTo>
                  <a:pt x="853720" y="34790"/>
                </a:lnTo>
                <a:lnTo>
                  <a:pt x="859506" y="42357"/>
                </a:lnTo>
                <a:lnTo>
                  <a:pt x="849419" y="50070"/>
                </a:lnTo>
                <a:lnTo>
                  <a:pt x="869670" y="76553"/>
                </a:lnTo>
                <a:lnTo>
                  <a:pt x="890066" y="34790"/>
                </a:lnTo>
                <a:close/>
              </a:path>
              <a:path w="907414" h="695325">
                <a:moveTo>
                  <a:pt x="853720" y="34790"/>
                </a:moveTo>
                <a:lnTo>
                  <a:pt x="843633" y="42504"/>
                </a:lnTo>
                <a:lnTo>
                  <a:pt x="849419" y="50070"/>
                </a:lnTo>
                <a:lnTo>
                  <a:pt x="859506" y="42357"/>
                </a:lnTo>
                <a:lnTo>
                  <a:pt x="853720" y="34790"/>
                </a:lnTo>
                <a:close/>
              </a:path>
              <a:path w="907414" h="695325">
                <a:moveTo>
                  <a:pt x="907056" y="0"/>
                </a:moveTo>
                <a:lnTo>
                  <a:pt x="823382" y="16022"/>
                </a:lnTo>
                <a:lnTo>
                  <a:pt x="843633" y="42504"/>
                </a:lnTo>
                <a:lnTo>
                  <a:pt x="853720" y="34790"/>
                </a:lnTo>
                <a:lnTo>
                  <a:pt x="890066" y="34790"/>
                </a:lnTo>
                <a:lnTo>
                  <a:pt x="90705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5891" y="2951940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414892" y="0"/>
                </a:moveTo>
                <a:lnTo>
                  <a:pt x="347594" y="5430"/>
                </a:lnTo>
                <a:lnTo>
                  <a:pt x="283754" y="21151"/>
                </a:lnTo>
                <a:lnTo>
                  <a:pt x="224225" y="46309"/>
                </a:lnTo>
                <a:lnTo>
                  <a:pt x="169862" y="80049"/>
                </a:lnTo>
                <a:lnTo>
                  <a:pt x="121519" y="121518"/>
                </a:lnTo>
                <a:lnTo>
                  <a:pt x="80050" y="169861"/>
                </a:lnTo>
                <a:lnTo>
                  <a:pt x="46309" y="224224"/>
                </a:lnTo>
                <a:lnTo>
                  <a:pt x="21151" y="283753"/>
                </a:lnTo>
                <a:lnTo>
                  <a:pt x="5430" y="347593"/>
                </a:lnTo>
                <a:lnTo>
                  <a:pt x="0" y="414891"/>
                </a:lnTo>
                <a:lnTo>
                  <a:pt x="1375" y="448918"/>
                </a:lnTo>
                <a:lnTo>
                  <a:pt x="12057" y="514594"/>
                </a:lnTo>
                <a:lnTo>
                  <a:pt x="32604" y="576386"/>
                </a:lnTo>
                <a:lnTo>
                  <a:pt x="62160" y="633439"/>
                </a:lnTo>
                <a:lnTo>
                  <a:pt x="99872" y="684899"/>
                </a:lnTo>
                <a:lnTo>
                  <a:pt x="144885" y="729911"/>
                </a:lnTo>
                <a:lnTo>
                  <a:pt x="196344" y="767623"/>
                </a:lnTo>
                <a:lnTo>
                  <a:pt x="253397" y="797179"/>
                </a:lnTo>
                <a:lnTo>
                  <a:pt x="315189" y="817725"/>
                </a:lnTo>
                <a:lnTo>
                  <a:pt x="380864" y="828408"/>
                </a:lnTo>
                <a:lnTo>
                  <a:pt x="414892" y="829783"/>
                </a:lnTo>
                <a:lnTo>
                  <a:pt x="448920" y="828408"/>
                </a:lnTo>
                <a:lnTo>
                  <a:pt x="514595" y="817725"/>
                </a:lnTo>
                <a:lnTo>
                  <a:pt x="576387" y="797179"/>
                </a:lnTo>
                <a:lnTo>
                  <a:pt x="633440" y="767623"/>
                </a:lnTo>
                <a:lnTo>
                  <a:pt x="684899" y="729911"/>
                </a:lnTo>
                <a:lnTo>
                  <a:pt x="729912" y="684899"/>
                </a:lnTo>
                <a:lnTo>
                  <a:pt x="767624" y="633439"/>
                </a:lnTo>
                <a:lnTo>
                  <a:pt x="797180" y="576386"/>
                </a:lnTo>
                <a:lnTo>
                  <a:pt x="817727" y="514594"/>
                </a:lnTo>
                <a:lnTo>
                  <a:pt x="828409" y="448918"/>
                </a:lnTo>
                <a:lnTo>
                  <a:pt x="829784" y="414891"/>
                </a:lnTo>
                <a:lnTo>
                  <a:pt x="828409" y="380863"/>
                </a:lnTo>
                <a:lnTo>
                  <a:pt x="817727" y="315187"/>
                </a:lnTo>
                <a:lnTo>
                  <a:pt x="797180" y="253396"/>
                </a:lnTo>
                <a:lnTo>
                  <a:pt x="767624" y="196344"/>
                </a:lnTo>
                <a:lnTo>
                  <a:pt x="729912" y="144884"/>
                </a:lnTo>
                <a:lnTo>
                  <a:pt x="684899" y="99871"/>
                </a:lnTo>
                <a:lnTo>
                  <a:pt x="633440" y="62160"/>
                </a:lnTo>
                <a:lnTo>
                  <a:pt x="576387" y="32604"/>
                </a:lnTo>
                <a:lnTo>
                  <a:pt x="514595" y="12057"/>
                </a:lnTo>
                <a:lnTo>
                  <a:pt x="448920" y="1375"/>
                </a:lnTo>
                <a:lnTo>
                  <a:pt x="414892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5891" y="2951940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0" y="414892"/>
                </a:moveTo>
                <a:lnTo>
                  <a:pt x="5430" y="347594"/>
                </a:lnTo>
                <a:lnTo>
                  <a:pt x="21151" y="283754"/>
                </a:lnTo>
                <a:lnTo>
                  <a:pt x="46309" y="224225"/>
                </a:lnTo>
                <a:lnTo>
                  <a:pt x="80050" y="169862"/>
                </a:lnTo>
                <a:lnTo>
                  <a:pt x="121519" y="121519"/>
                </a:lnTo>
                <a:lnTo>
                  <a:pt x="169862" y="80050"/>
                </a:lnTo>
                <a:lnTo>
                  <a:pt x="224225" y="46309"/>
                </a:lnTo>
                <a:lnTo>
                  <a:pt x="283754" y="21151"/>
                </a:lnTo>
                <a:lnTo>
                  <a:pt x="347594" y="5430"/>
                </a:lnTo>
                <a:lnTo>
                  <a:pt x="414892" y="0"/>
                </a:lnTo>
                <a:lnTo>
                  <a:pt x="448919" y="1375"/>
                </a:lnTo>
                <a:lnTo>
                  <a:pt x="514595" y="12057"/>
                </a:lnTo>
                <a:lnTo>
                  <a:pt x="576386" y="32604"/>
                </a:lnTo>
                <a:lnTo>
                  <a:pt x="633439" y="62160"/>
                </a:lnTo>
                <a:lnTo>
                  <a:pt x="684899" y="99871"/>
                </a:lnTo>
                <a:lnTo>
                  <a:pt x="729912" y="144884"/>
                </a:lnTo>
                <a:lnTo>
                  <a:pt x="767623" y="196344"/>
                </a:lnTo>
                <a:lnTo>
                  <a:pt x="797179" y="253397"/>
                </a:lnTo>
                <a:lnTo>
                  <a:pt x="817726" y="315188"/>
                </a:lnTo>
                <a:lnTo>
                  <a:pt x="828408" y="380864"/>
                </a:lnTo>
                <a:lnTo>
                  <a:pt x="829784" y="414892"/>
                </a:lnTo>
                <a:lnTo>
                  <a:pt x="828408" y="448919"/>
                </a:lnTo>
                <a:lnTo>
                  <a:pt x="817726" y="514595"/>
                </a:lnTo>
                <a:lnTo>
                  <a:pt x="797179" y="576386"/>
                </a:lnTo>
                <a:lnTo>
                  <a:pt x="767623" y="633439"/>
                </a:lnTo>
                <a:lnTo>
                  <a:pt x="729912" y="684899"/>
                </a:lnTo>
                <a:lnTo>
                  <a:pt x="684899" y="729912"/>
                </a:lnTo>
                <a:lnTo>
                  <a:pt x="633439" y="767623"/>
                </a:lnTo>
                <a:lnTo>
                  <a:pt x="576386" y="797179"/>
                </a:lnTo>
                <a:lnTo>
                  <a:pt x="514595" y="817726"/>
                </a:lnTo>
                <a:lnTo>
                  <a:pt x="448919" y="828408"/>
                </a:lnTo>
                <a:lnTo>
                  <a:pt x="414892" y="829784"/>
                </a:lnTo>
                <a:lnTo>
                  <a:pt x="380864" y="828408"/>
                </a:lnTo>
                <a:lnTo>
                  <a:pt x="315188" y="817726"/>
                </a:lnTo>
                <a:lnTo>
                  <a:pt x="253397" y="797179"/>
                </a:lnTo>
                <a:lnTo>
                  <a:pt x="196344" y="767623"/>
                </a:lnTo>
                <a:lnTo>
                  <a:pt x="144884" y="729912"/>
                </a:lnTo>
                <a:lnTo>
                  <a:pt x="99871" y="684899"/>
                </a:lnTo>
                <a:lnTo>
                  <a:pt x="62160" y="633439"/>
                </a:lnTo>
                <a:lnTo>
                  <a:pt x="32604" y="576386"/>
                </a:lnTo>
                <a:lnTo>
                  <a:pt x="12057" y="514595"/>
                </a:lnTo>
                <a:lnTo>
                  <a:pt x="1375" y="448919"/>
                </a:lnTo>
                <a:lnTo>
                  <a:pt x="0" y="41489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6915" y="3328733"/>
            <a:ext cx="1661795" cy="76200"/>
          </a:xfrm>
          <a:custGeom>
            <a:avLst/>
            <a:gdLst/>
            <a:ahLst/>
            <a:cxnLst/>
            <a:rect l="l" t="t" r="r" b="b"/>
            <a:pathLst>
              <a:path w="1661795" h="76200">
                <a:moveTo>
                  <a:pt x="1585367" y="0"/>
                </a:moveTo>
                <a:lnTo>
                  <a:pt x="1585367" y="76200"/>
                </a:lnTo>
                <a:lnTo>
                  <a:pt x="1652042" y="42862"/>
                </a:lnTo>
                <a:lnTo>
                  <a:pt x="1598066" y="42862"/>
                </a:lnTo>
                <a:lnTo>
                  <a:pt x="1598066" y="33337"/>
                </a:lnTo>
                <a:lnTo>
                  <a:pt x="1652042" y="33337"/>
                </a:lnTo>
                <a:lnTo>
                  <a:pt x="1585367" y="0"/>
                </a:lnTo>
                <a:close/>
              </a:path>
              <a:path w="1661795" h="76200">
                <a:moveTo>
                  <a:pt x="1585367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1585367" y="42862"/>
                </a:lnTo>
                <a:lnTo>
                  <a:pt x="1585367" y="33337"/>
                </a:lnTo>
                <a:close/>
              </a:path>
              <a:path w="1661795" h="76200">
                <a:moveTo>
                  <a:pt x="1652042" y="33337"/>
                </a:moveTo>
                <a:lnTo>
                  <a:pt x="1598066" y="33337"/>
                </a:lnTo>
                <a:lnTo>
                  <a:pt x="1598066" y="42862"/>
                </a:lnTo>
                <a:lnTo>
                  <a:pt x="1652042" y="42862"/>
                </a:lnTo>
                <a:lnTo>
                  <a:pt x="1661567" y="38100"/>
                </a:lnTo>
                <a:lnTo>
                  <a:pt x="1652042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05984" y="1850135"/>
            <a:ext cx="5946648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7152" y="1841018"/>
            <a:ext cx="5964555" cy="656590"/>
          </a:xfrm>
          <a:custGeom>
            <a:avLst/>
            <a:gdLst/>
            <a:ahLst/>
            <a:cxnLst/>
            <a:rect l="l" t="t" r="r" b="b"/>
            <a:pathLst>
              <a:path w="5964555" h="656589">
                <a:moveTo>
                  <a:pt x="0" y="0"/>
                </a:moveTo>
                <a:lnTo>
                  <a:pt x="5963935" y="0"/>
                </a:lnTo>
                <a:lnTo>
                  <a:pt x="5963935" y="656384"/>
                </a:lnTo>
                <a:lnTo>
                  <a:pt x="0" y="65638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5639" y="2951940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414892" y="0"/>
                </a:moveTo>
                <a:lnTo>
                  <a:pt x="347594" y="5430"/>
                </a:lnTo>
                <a:lnTo>
                  <a:pt x="283754" y="21151"/>
                </a:lnTo>
                <a:lnTo>
                  <a:pt x="224225" y="46309"/>
                </a:lnTo>
                <a:lnTo>
                  <a:pt x="169862" y="80049"/>
                </a:lnTo>
                <a:lnTo>
                  <a:pt x="121519" y="121518"/>
                </a:lnTo>
                <a:lnTo>
                  <a:pt x="80050" y="169861"/>
                </a:lnTo>
                <a:lnTo>
                  <a:pt x="46309" y="224224"/>
                </a:lnTo>
                <a:lnTo>
                  <a:pt x="21151" y="283753"/>
                </a:lnTo>
                <a:lnTo>
                  <a:pt x="5430" y="347593"/>
                </a:lnTo>
                <a:lnTo>
                  <a:pt x="0" y="414891"/>
                </a:lnTo>
                <a:lnTo>
                  <a:pt x="1375" y="448918"/>
                </a:lnTo>
                <a:lnTo>
                  <a:pt x="12057" y="514594"/>
                </a:lnTo>
                <a:lnTo>
                  <a:pt x="32604" y="576386"/>
                </a:lnTo>
                <a:lnTo>
                  <a:pt x="62160" y="633439"/>
                </a:lnTo>
                <a:lnTo>
                  <a:pt x="99872" y="684899"/>
                </a:lnTo>
                <a:lnTo>
                  <a:pt x="144885" y="729911"/>
                </a:lnTo>
                <a:lnTo>
                  <a:pt x="196344" y="767623"/>
                </a:lnTo>
                <a:lnTo>
                  <a:pt x="253397" y="797179"/>
                </a:lnTo>
                <a:lnTo>
                  <a:pt x="315189" y="817725"/>
                </a:lnTo>
                <a:lnTo>
                  <a:pt x="380864" y="828408"/>
                </a:lnTo>
                <a:lnTo>
                  <a:pt x="414892" y="829783"/>
                </a:lnTo>
                <a:lnTo>
                  <a:pt x="448920" y="828408"/>
                </a:lnTo>
                <a:lnTo>
                  <a:pt x="514595" y="817725"/>
                </a:lnTo>
                <a:lnTo>
                  <a:pt x="576387" y="797179"/>
                </a:lnTo>
                <a:lnTo>
                  <a:pt x="633439" y="767623"/>
                </a:lnTo>
                <a:lnTo>
                  <a:pt x="684899" y="729911"/>
                </a:lnTo>
                <a:lnTo>
                  <a:pt x="729912" y="684899"/>
                </a:lnTo>
                <a:lnTo>
                  <a:pt x="767623" y="633439"/>
                </a:lnTo>
                <a:lnTo>
                  <a:pt x="797179" y="576386"/>
                </a:lnTo>
                <a:lnTo>
                  <a:pt x="817725" y="514594"/>
                </a:lnTo>
                <a:lnTo>
                  <a:pt x="828408" y="448918"/>
                </a:lnTo>
                <a:lnTo>
                  <a:pt x="829783" y="414891"/>
                </a:lnTo>
                <a:lnTo>
                  <a:pt x="828408" y="380863"/>
                </a:lnTo>
                <a:lnTo>
                  <a:pt x="817725" y="315187"/>
                </a:lnTo>
                <a:lnTo>
                  <a:pt x="797179" y="253396"/>
                </a:lnTo>
                <a:lnTo>
                  <a:pt x="767623" y="196344"/>
                </a:lnTo>
                <a:lnTo>
                  <a:pt x="729912" y="144884"/>
                </a:lnTo>
                <a:lnTo>
                  <a:pt x="684899" y="99871"/>
                </a:lnTo>
                <a:lnTo>
                  <a:pt x="633439" y="62160"/>
                </a:lnTo>
                <a:lnTo>
                  <a:pt x="576387" y="32604"/>
                </a:lnTo>
                <a:lnTo>
                  <a:pt x="514595" y="12057"/>
                </a:lnTo>
                <a:lnTo>
                  <a:pt x="448920" y="1375"/>
                </a:lnTo>
                <a:lnTo>
                  <a:pt x="414892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5639" y="2951940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0" y="414892"/>
                </a:moveTo>
                <a:lnTo>
                  <a:pt x="5430" y="347594"/>
                </a:lnTo>
                <a:lnTo>
                  <a:pt x="21151" y="283754"/>
                </a:lnTo>
                <a:lnTo>
                  <a:pt x="46309" y="224225"/>
                </a:lnTo>
                <a:lnTo>
                  <a:pt x="80050" y="169862"/>
                </a:lnTo>
                <a:lnTo>
                  <a:pt x="121519" y="121519"/>
                </a:lnTo>
                <a:lnTo>
                  <a:pt x="169862" y="80050"/>
                </a:lnTo>
                <a:lnTo>
                  <a:pt x="224225" y="46309"/>
                </a:lnTo>
                <a:lnTo>
                  <a:pt x="283754" y="21151"/>
                </a:lnTo>
                <a:lnTo>
                  <a:pt x="347594" y="5430"/>
                </a:lnTo>
                <a:lnTo>
                  <a:pt x="414892" y="0"/>
                </a:lnTo>
                <a:lnTo>
                  <a:pt x="448919" y="1375"/>
                </a:lnTo>
                <a:lnTo>
                  <a:pt x="514595" y="12057"/>
                </a:lnTo>
                <a:lnTo>
                  <a:pt x="576386" y="32604"/>
                </a:lnTo>
                <a:lnTo>
                  <a:pt x="633439" y="62160"/>
                </a:lnTo>
                <a:lnTo>
                  <a:pt x="684899" y="99871"/>
                </a:lnTo>
                <a:lnTo>
                  <a:pt x="729912" y="144884"/>
                </a:lnTo>
                <a:lnTo>
                  <a:pt x="767623" y="196344"/>
                </a:lnTo>
                <a:lnTo>
                  <a:pt x="797179" y="253397"/>
                </a:lnTo>
                <a:lnTo>
                  <a:pt x="817726" y="315188"/>
                </a:lnTo>
                <a:lnTo>
                  <a:pt x="828408" y="380864"/>
                </a:lnTo>
                <a:lnTo>
                  <a:pt x="829784" y="414892"/>
                </a:lnTo>
                <a:lnTo>
                  <a:pt x="828408" y="448919"/>
                </a:lnTo>
                <a:lnTo>
                  <a:pt x="817726" y="514595"/>
                </a:lnTo>
                <a:lnTo>
                  <a:pt x="797179" y="576386"/>
                </a:lnTo>
                <a:lnTo>
                  <a:pt x="767623" y="633439"/>
                </a:lnTo>
                <a:lnTo>
                  <a:pt x="729912" y="684899"/>
                </a:lnTo>
                <a:lnTo>
                  <a:pt x="684899" y="729912"/>
                </a:lnTo>
                <a:lnTo>
                  <a:pt x="633439" y="767623"/>
                </a:lnTo>
                <a:lnTo>
                  <a:pt x="576386" y="797179"/>
                </a:lnTo>
                <a:lnTo>
                  <a:pt x="514595" y="817726"/>
                </a:lnTo>
                <a:lnTo>
                  <a:pt x="448919" y="828408"/>
                </a:lnTo>
                <a:lnTo>
                  <a:pt x="414892" y="829784"/>
                </a:lnTo>
                <a:lnTo>
                  <a:pt x="380864" y="828408"/>
                </a:lnTo>
                <a:lnTo>
                  <a:pt x="315188" y="817726"/>
                </a:lnTo>
                <a:lnTo>
                  <a:pt x="253397" y="797179"/>
                </a:lnTo>
                <a:lnTo>
                  <a:pt x="196344" y="767623"/>
                </a:lnTo>
                <a:lnTo>
                  <a:pt x="144884" y="729912"/>
                </a:lnTo>
                <a:lnTo>
                  <a:pt x="99871" y="684899"/>
                </a:lnTo>
                <a:lnTo>
                  <a:pt x="62160" y="633439"/>
                </a:lnTo>
                <a:lnTo>
                  <a:pt x="32604" y="576386"/>
                </a:lnTo>
                <a:lnTo>
                  <a:pt x="12057" y="514595"/>
                </a:lnTo>
                <a:lnTo>
                  <a:pt x="1375" y="448919"/>
                </a:lnTo>
                <a:lnTo>
                  <a:pt x="0" y="41489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5432" y="3209798"/>
            <a:ext cx="3333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>
              <a:lnSpc>
                <a:spcPts val="1300"/>
              </a:lnSpc>
            </a:pP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ng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 l</a:t>
            </a:r>
            <a:r>
              <a:rPr sz="1100" spc="-20" dirty="0">
                <a:latin typeface="Calibri"/>
                <a:cs typeface="Calibri"/>
              </a:rPr>
              <a:t>os</a:t>
            </a:r>
            <a:r>
              <a:rPr sz="1100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71808" y="3328733"/>
            <a:ext cx="1081405" cy="76200"/>
          </a:xfrm>
          <a:custGeom>
            <a:avLst/>
            <a:gdLst/>
            <a:ahLst/>
            <a:cxnLst/>
            <a:rect l="l" t="t" r="r" b="b"/>
            <a:pathLst>
              <a:path w="1081404" h="76200">
                <a:moveTo>
                  <a:pt x="1005117" y="0"/>
                </a:moveTo>
                <a:lnTo>
                  <a:pt x="1005117" y="76200"/>
                </a:lnTo>
                <a:lnTo>
                  <a:pt x="1071792" y="42862"/>
                </a:lnTo>
                <a:lnTo>
                  <a:pt x="1017817" y="42862"/>
                </a:lnTo>
                <a:lnTo>
                  <a:pt x="1017817" y="33337"/>
                </a:lnTo>
                <a:lnTo>
                  <a:pt x="1071792" y="33337"/>
                </a:lnTo>
                <a:lnTo>
                  <a:pt x="1005117" y="0"/>
                </a:lnTo>
                <a:close/>
              </a:path>
              <a:path w="1081404" h="76200">
                <a:moveTo>
                  <a:pt x="1005117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1005117" y="42862"/>
                </a:lnTo>
                <a:lnTo>
                  <a:pt x="1005117" y="33337"/>
                </a:lnTo>
                <a:close/>
              </a:path>
              <a:path w="1081404" h="76200">
                <a:moveTo>
                  <a:pt x="1071792" y="33337"/>
                </a:moveTo>
                <a:lnTo>
                  <a:pt x="1017817" y="33337"/>
                </a:lnTo>
                <a:lnTo>
                  <a:pt x="1017817" y="42862"/>
                </a:lnTo>
                <a:lnTo>
                  <a:pt x="1071792" y="42862"/>
                </a:lnTo>
                <a:lnTo>
                  <a:pt x="1081317" y="38100"/>
                </a:lnTo>
                <a:lnTo>
                  <a:pt x="1071792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45548" y="3637161"/>
            <a:ext cx="6434455" cy="972185"/>
          </a:xfrm>
          <a:custGeom>
            <a:avLst/>
            <a:gdLst/>
            <a:ahLst/>
            <a:cxnLst/>
            <a:rect l="l" t="t" r="r" b="b"/>
            <a:pathLst>
              <a:path w="6434455" h="972185">
                <a:moveTo>
                  <a:pt x="6391170" y="962185"/>
                </a:moveTo>
                <a:lnTo>
                  <a:pt x="0" y="962185"/>
                </a:lnTo>
                <a:lnTo>
                  <a:pt x="0" y="971710"/>
                </a:lnTo>
                <a:lnTo>
                  <a:pt x="6398564" y="971710"/>
                </a:lnTo>
                <a:lnTo>
                  <a:pt x="6400695" y="969577"/>
                </a:lnTo>
                <a:lnTo>
                  <a:pt x="6400695" y="966947"/>
                </a:lnTo>
                <a:lnTo>
                  <a:pt x="6391170" y="966947"/>
                </a:lnTo>
                <a:lnTo>
                  <a:pt x="6391170" y="962185"/>
                </a:lnTo>
                <a:close/>
              </a:path>
              <a:path w="6434455" h="972185">
                <a:moveTo>
                  <a:pt x="6400695" y="63499"/>
                </a:moveTo>
                <a:lnTo>
                  <a:pt x="6391170" y="63499"/>
                </a:lnTo>
                <a:lnTo>
                  <a:pt x="6391170" y="966947"/>
                </a:lnTo>
                <a:lnTo>
                  <a:pt x="6395933" y="962185"/>
                </a:lnTo>
                <a:lnTo>
                  <a:pt x="6400695" y="962185"/>
                </a:lnTo>
                <a:lnTo>
                  <a:pt x="6400695" y="63499"/>
                </a:lnTo>
                <a:close/>
              </a:path>
              <a:path w="6434455" h="972185">
                <a:moveTo>
                  <a:pt x="6400695" y="962185"/>
                </a:moveTo>
                <a:lnTo>
                  <a:pt x="6395933" y="962185"/>
                </a:lnTo>
                <a:lnTo>
                  <a:pt x="6391170" y="966947"/>
                </a:lnTo>
                <a:lnTo>
                  <a:pt x="6400695" y="966947"/>
                </a:lnTo>
                <a:lnTo>
                  <a:pt x="6400695" y="962185"/>
                </a:lnTo>
                <a:close/>
              </a:path>
              <a:path w="6434455" h="972185">
                <a:moveTo>
                  <a:pt x="6395933" y="0"/>
                </a:moveTo>
                <a:lnTo>
                  <a:pt x="6357833" y="76199"/>
                </a:lnTo>
                <a:lnTo>
                  <a:pt x="6391170" y="76199"/>
                </a:lnTo>
                <a:lnTo>
                  <a:pt x="6391170" y="63499"/>
                </a:lnTo>
                <a:lnTo>
                  <a:pt x="6427683" y="63499"/>
                </a:lnTo>
                <a:lnTo>
                  <a:pt x="6395933" y="0"/>
                </a:lnTo>
                <a:close/>
              </a:path>
              <a:path w="6434455" h="972185">
                <a:moveTo>
                  <a:pt x="6427683" y="63499"/>
                </a:moveTo>
                <a:lnTo>
                  <a:pt x="6400695" y="63499"/>
                </a:lnTo>
                <a:lnTo>
                  <a:pt x="6400695" y="76199"/>
                </a:lnTo>
                <a:lnTo>
                  <a:pt x="6434033" y="76199"/>
                </a:lnTo>
                <a:lnTo>
                  <a:pt x="6427683" y="6349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33375" y="4144229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414892" y="0"/>
                </a:moveTo>
                <a:lnTo>
                  <a:pt x="347594" y="5430"/>
                </a:lnTo>
                <a:lnTo>
                  <a:pt x="283754" y="21151"/>
                </a:lnTo>
                <a:lnTo>
                  <a:pt x="224225" y="46309"/>
                </a:lnTo>
                <a:lnTo>
                  <a:pt x="169862" y="80050"/>
                </a:lnTo>
                <a:lnTo>
                  <a:pt x="121519" y="121519"/>
                </a:lnTo>
                <a:lnTo>
                  <a:pt x="80050" y="169862"/>
                </a:lnTo>
                <a:lnTo>
                  <a:pt x="46309" y="224225"/>
                </a:lnTo>
                <a:lnTo>
                  <a:pt x="21151" y="283754"/>
                </a:lnTo>
                <a:lnTo>
                  <a:pt x="5430" y="347594"/>
                </a:lnTo>
                <a:lnTo>
                  <a:pt x="0" y="414892"/>
                </a:lnTo>
                <a:lnTo>
                  <a:pt x="1375" y="448920"/>
                </a:lnTo>
                <a:lnTo>
                  <a:pt x="12057" y="514595"/>
                </a:lnTo>
                <a:lnTo>
                  <a:pt x="32604" y="576387"/>
                </a:lnTo>
                <a:lnTo>
                  <a:pt x="62160" y="633439"/>
                </a:lnTo>
                <a:lnTo>
                  <a:pt x="99872" y="684899"/>
                </a:lnTo>
                <a:lnTo>
                  <a:pt x="144885" y="729912"/>
                </a:lnTo>
                <a:lnTo>
                  <a:pt x="196344" y="767623"/>
                </a:lnTo>
                <a:lnTo>
                  <a:pt x="253397" y="797179"/>
                </a:lnTo>
                <a:lnTo>
                  <a:pt x="315189" y="817725"/>
                </a:lnTo>
                <a:lnTo>
                  <a:pt x="380864" y="828408"/>
                </a:lnTo>
                <a:lnTo>
                  <a:pt x="414892" y="829783"/>
                </a:lnTo>
                <a:lnTo>
                  <a:pt x="448920" y="828408"/>
                </a:lnTo>
                <a:lnTo>
                  <a:pt x="514595" y="817725"/>
                </a:lnTo>
                <a:lnTo>
                  <a:pt x="576387" y="797179"/>
                </a:lnTo>
                <a:lnTo>
                  <a:pt x="633439" y="767623"/>
                </a:lnTo>
                <a:lnTo>
                  <a:pt x="684899" y="729912"/>
                </a:lnTo>
                <a:lnTo>
                  <a:pt x="729912" y="684899"/>
                </a:lnTo>
                <a:lnTo>
                  <a:pt x="767623" y="633439"/>
                </a:lnTo>
                <a:lnTo>
                  <a:pt x="797179" y="576387"/>
                </a:lnTo>
                <a:lnTo>
                  <a:pt x="817725" y="514595"/>
                </a:lnTo>
                <a:lnTo>
                  <a:pt x="828408" y="448920"/>
                </a:lnTo>
                <a:lnTo>
                  <a:pt x="829783" y="414892"/>
                </a:lnTo>
                <a:lnTo>
                  <a:pt x="828408" y="380864"/>
                </a:lnTo>
                <a:lnTo>
                  <a:pt x="817725" y="315189"/>
                </a:lnTo>
                <a:lnTo>
                  <a:pt x="797179" y="253397"/>
                </a:lnTo>
                <a:lnTo>
                  <a:pt x="767623" y="196344"/>
                </a:lnTo>
                <a:lnTo>
                  <a:pt x="729912" y="144885"/>
                </a:lnTo>
                <a:lnTo>
                  <a:pt x="684899" y="99872"/>
                </a:lnTo>
                <a:lnTo>
                  <a:pt x="633439" y="62160"/>
                </a:lnTo>
                <a:lnTo>
                  <a:pt x="576387" y="32604"/>
                </a:lnTo>
                <a:lnTo>
                  <a:pt x="514595" y="12057"/>
                </a:lnTo>
                <a:lnTo>
                  <a:pt x="448920" y="1375"/>
                </a:lnTo>
                <a:lnTo>
                  <a:pt x="414892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33375" y="4144229"/>
            <a:ext cx="829944" cy="829944"/>
          </a:xfrm>
          <a:custGeom>
            <a:avLst/>
            <a:gdLst/>
            <a:ahLst/>
            <a:cxnLst/>
            <a:rect l="l" t="t" r="r" b="b"/>
            <a:pathLst>
              <a:path w="829945" h="829945">
                <a:moveTo>
                  <a:pt x="0" y="414892"/>
                </a:moveTo>
                <a:lnTo>
                  <a:pt x="5430" y="347594"/>
                </a:lnTo>
                <a:lnTo>
                  <a:pt x="21151" y="283754"/>
                </a:lnTo>
                <a:lnTo>
                  <a:pt x="46309" y="224225"/>
                </a:lnTo>
                <a:lnTo>
                  <a:pt x="80050" y="169862"/>
                </a:lnTo>
                <a:lnTo>
                  <a:pt x="121519" y="121519"/>
                </a:lnTo>
                <a:lnTo>
                  <a:pt x="169862" y="80050"/>
                </a:lnTo>
                <a:lnTo>
                  <a:pt x="224225" y="46309"/>
                </a:lnTo>
                <a:lnTo>
                  <a:pt x="283754" y="21151"/>
                </a:lnTo>
                <a:lnTo>
                  <a:pt x="347594" y="5430"/>
                </a:lnTo>
                <a:lnTo>
                  <a:pt x="414892" y="0"/>
                </a:lnTo>
                <a:lnTo>
                  <a:pt x="448919" y="1375"/>
                </a:lnTo>
                <a:lnTo>
                  <a:pt x="514595" y="12057"/>
                </a:lnTo>
                <a:lnTo>
                  <a:pt x="576386" y="32604"/>
                </a:lnTo>
                <a:lnTo>
                  <a:pt x="633439" y="62160"/>
                </a:lnTo>
                <a:lnTo>
                  <a:pt x="684899" y="99871"/>
                </a:lnTo>
                <a:lnTo>
                  <a:pt x="729912" y="144884"/>
                </a:lnTo>
                <a:lnTo>
                  <a:pt x="767623" y="196344"/>
                </a:lnTo>
                <a:lnTo>
                  <a:pt x="797179" y="253397"/>
                </a:lnTo>
                <a:lnTo>
                  <a:pt x="817726" y="315188"/>
                </a:lnTo>
                <a:lnTo>
                  <a:pt x="828408" y="380864"/>
                </a:lnTo>
                <a:lnTo>
                  <a:pt x="829784" y="414892"/>
                </a:lnTo>
                <a:lnTo>
                  <a:pt x="828408" y="448919"/>
                </a:lnTo>
                <a:lnTo>
                  <a:pt x="817726" y="514595"/>
                </a:lnTo>
                <a:lnTo>
                  <a:pt x="797179" y="576386"/>
                </a:lnTo>
                <a:lnTo>
                  <a:pt x="767623" y="633439"/>
                </a:lnTo>
                <a:lnTo>
                  <a:pt x="729912" y="684899"/>
                </a:lnTo>
                <a:lnTo>
                  <a:pt x="684899" y="729912"/>
                </a:lnTo>
                <a:lnTo>
                  <a:pt x="633439" y="767623"/>
                </a:lnTo>
                <a:lnTo>
                  <a:pt x="576386" y="797179"/>
                </a:lnTo>
                <a:lnTo>
                  <a:pt x="514595" y="817726"/>
                </a:lnTo>
                <a:lnTo>
                  <a:pt x="448919" y="828408"/>
                </a:lnTo>
                <a:lnTo>
                  <a:pt x="414892" y="829784"/>
                </a:lnTo>
                <a:lnTo>
                  <a:pt x="380864" y="828408"/>
                </a:lnTo>
                <a:lnTo>
                  <a:pt x="315188" y="817726"/>
                </a:lnTo>
                <a:lnTo>
                  <a:pt x="253397" y="797179"/>
                </a:lnTo>
                <a:lnTo>
                  <a:pt x="196344" y="767623"/>
                </a:lnTo>
                <a:lnTo>
                  <a:pt x="144884" y="729912"/>
                </a:lnTo>
                <a:lnTo>
                  <a:pt x="99871" y="684899"/>
                </a:lnTo>
                <a:lnTo>
                  <a:pt x="62160" y="633439"/>
                </a:lnTo>
                <a:lnTo>
                  <a:pt x="32604" y="576386"/>
                </a:lnTo>
                <a:lnTo>
                  <a:pt x="12057" y="514595"/>
                </a:lnTo>
                <a:lnTo>
                  <a:pt x="1375" y="448919"/>
                </a:lnTo>
                <a:lnTo>
                  <a:pt x="0" y="41489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3018" y="4403852"/>
            <a:ext cx="1911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02423" y="4846320"/>
            <a:ext cx="1085087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4998" y="4837984"/>
            <a:ext cx="1100455" cy="560070"/>
          </a:xfrm>
          <a:custGeom>
            <a:avLst/>
            <a:gdLst/>
            <a:ahLst/>
            <a:cxnLst/>
            <a:rect l="l" t="t" r="r" b="b"/>
            <a:pathLst>
              <a:path w="1100454" h="560070">
                <a:moveTo>
                  <a:pt x="0" y="0"/>
                </a:moveTo>
                <a:lnTo>
                  <a:pt x="1100368" y="0"/>
                </a:lnTo>
                <a:lnTo>
                  <a:pt x="1100368" y="559709"/>
                </a:lnTo>
                <a:lnTo>
                  <a:pt x="0" y="55970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71151" y="3096502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20" h="541020">
                <a:moveTo>
                  <a:pt x="270329" y="0"/>
                </a:moveTo>
                <a:lnTo>
                  <a:pt x="226480" y="3538"/>
                </a:lnTo>
                <a:lnTo>
                  <a:pt x="184884" y="13781"/>
                </a:lnTo>
                <a:lnTo>
                  <a:pt x="146097" y="30173"/>
                </a:lnTo>
                <a:lnTo>
                  <a:pt x="110676" y="52158"/>
                </a:lnTo>
                <a:lnTo>
                  <a:pt x="79177" y="79177"/>
                </a:lnTo>
                <a:lnTo>
                  <a:pt x="52158" y="110676"/>
                </a:lnTo>
                <a:lnTo>
                  <a:pt x="30173" y="146097"/>
                </a:lnTo>
                <a:lnTo>
                  <a:pt x="13781" y="184884"/>
                </a:lnTo>
                <a:lnTo>
                  <a:pt x="3538" y="226480"/>
                </a:lnTo>
                <a:lnTo>
                  <a:pt x="0" y="270329"/>
                </a:lnTo>
                <a:lnTo>
                  <a:pt x="896" y="292500"/>
                </a:lnTo>
                <a:lnTo>
                  <a:pt x="7856" y="335292"/>
                </a:lnTo>
                <a:lnTo>
                  <a:pt x="21243" y="375554"/>
                </a:lnTo>
                <a:lnTo>
                  <a:pt x="40501" y="412727"/>
                </a:lnTo>
                <a:lnTo>
                  <a:pt x="65073" y="446257"/>
                </a:lnTo>
                <a:lnTo>
                  <a:pt x="94402" y="475586"/>
                </a:lnTo>
                <a:lnTo>
                  <a:pt x="127931" y="500157"/>
                </a:lnTo>
                <a:lnTo>
                  <a:pt x="165105" y="519415"/>
                </a:lnTo>
                <a:lnTo>
                  <a:pt x="205366" y="532802"/>
                </a:lnTo>
                <a:lnTo>
                  <a:pt x="248158" y="539763"/>
                </a:lnTo>
                <a:lnTo>
                  <a:pt x="270329" y="540659"/>
                </a:lnTo>
                <a:lnTo>
                  <a:pt x="292500" y="539763"/>
                </a:lnTo>
                <a:lnTo>
                  <a:pt x="335292" y="532802"/>
                </a:lnTo>
                <a:lnTo>
                  <a:pt x="375554" y="519415"/>
                </a:lnTo>
                <a:lnTo>
                  <a:pt x="412727" y="500157"/>
                </a:lnTo>
                <a:lnTo>
                  <a:pt x="446257" y="475586"/>
                </a:lnTo>
                <a:lnTo>
                  <a:pt x="475586" y="446257"/>
                </a:lnTo>
                <a:lnTo>
                  <a:pt x="500157" y="412727"/>
                </a:lnTo>
                <a:lnTo>
                  <a:pt x="519415" y="375554"/>
                </a:lnTo>
                <a:lnTo>
                  <a:pt x="532802" y="335292"/>
                </a:lnTo>
                <a:lnTo>
                  <a:pt x="539763" y="292500"/>
                </a:lnTo>
                <a:lnTo>
                  <a:pt x="540659" y="270329"/>
                </a:lnTo>
                <a:lnTo>
                  <a:pt x="539763" y="248158"/>
                </a:lnTo>
                <a:lnTo>
                  <a:pt x="532802" y="205366"/>
                </a:lnTo>
                <a:lnTo>
                  <a:pt x="519415" y="165105"/>
                </a:lnTo>
                <a:lnTo>
                  <a:pt x="500157" y="127931"/>
                </a:lnTo>
                <a:lnTo>
                  <a:pt x="475586" y="94402"/>
                </a:lnTo>
                <a:lnTo>
                  <a:pt x="446257" y="65073"/>
                </a:lnTo>
                <a:lnTo>
                  <a:pt x="412727" y="40501"/>
                </a:lnTo>
                <a:lnTo>
                  <a:pt x="375554" y="21243"/>
                </a:lnTo>
                <a:lnTo>
                  <a:pt x="335292" y="7856"/>
                </a:lnTo>
                <a:lnTo>
                  <a:pt x="292500" y="896"/>
                </a:lnTo>
                <a:lnTo>
                  <a:pt x="270329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71151" y="3096502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20" h="541020">
                <a:moveTo>
                  <a:pt x="0" y="270329"/>
                </a:moveTo>
                <a:lnTo>
                  <a:pt x="3538" y="226480"/>
                </a:lnTo>
                <a:lnTo>
                  <a:pt x="13781" y="184884"/>
                </a:lnTo>
                <a:lnTo>
                  <a:pt x="30173" y="146097"/>
                </a:lnTo>
                <a:lnTo>
                  <a:pt x="52157" y="110676"/>
                </a:lnTo>
                <a:lnTo>
                  <a:pt x="79177" y="79177"/>
                </a:lnTo>
                <a:lnTo>
                  <a:pt x="110676" y="52157"/>
                </a:lnTo>
                <a:lnTo>
                  <a:pt x="146097" y="30173"/>
                </a:lnTo>
                <a:lnTo>
                  <a:pt x="184884" y="13781"/>
                </a:lnTo>
                <a:lnTo>
                  <a:pt x="226480" y="3538"/>
                </a:lnTo>
                <a:lnTo>
                  <a:pt x="270329" y="0"/>
                </a:lnTo>
                <a:lnTo>
                  <a:pt x="292500" y="896"/>
                </a:lnTo>
                <a:lnTo>
                  <a:pt x="335292" y="7856"/>
                </a:lnTo>
                <a:lnTo>
                  <a:pt x="375553" y="21243"/>
                </a:lnTo>
                <a:lnTo>
                  <a:pt x="412727" y="40501"/>
                </a:lnTo>
                <a:lnTo>
                  <a:pt x="446257" y="65073"/>
                </a:lnTo>
                <a:lnTo>
                  <a:pt x="475585" y="94401"/>
                </a:lnTo>
                <a:lnTo>
                  <a:pt x="500157" y="127931"/>
                </a:lnTo>
                <a:lnTo>
                  <a:pt x="519415" y="165105"/>
                </a:lnTo>
                <a:lnTo>
                  <a:pt x="532802" y="205366"/>
                </a:lnTo>
                <a:lnTo>
                  <a:pt x="539762" y="248158"/>
                </a:lnTo>
                <a:lnTo>
                  <a:pt x="540659" y="270329"/>
                </a:lnTo>
                <a:lnTo>
                  <a:pt x="539762" y="292500"/>
                </a:lnTo>
                <a:lnTo>
                  <a:pt x="532802" y="335292"/>
                </a:lnTo>
                <a:lnTo>
                  <a:pt x="519415" y="375553"/>
                </a:lnTo>
                <a:lnTo>
                  <a:pt x="500157" y="412727"/>
                </a:lnTo>
                <a:lnTo>
                  <a:pt x="475585" y="446257"/>
                </a:lnTo>
                <a:lnTo>
                  <a:pt x="446257" y="475585"/>
                </a:lnTo>
                <a:lnTo>
                  <a:pt x="412727" y="500157"/>
                </a:lnTo>
                <a:lnTo>
                  <a:pt x="375553" y="519415"/>
                </a:lnTo>
                <a:lnTo>
                  <a:pt x="335292" y="532802"/>
                </a:lnTo>
                <a:lnTo>
                  <a:pt x="292500" y="539762"/>
                </a:lnTo>
                <a:lnTo>
                  <a:pt x="270329" y="540659"/>
                </a:lnTo>
                <a:lnTo>
                  <a:pt x="248158" y="539762"/>
                </a:lnTo>
                <a:lnTo>
                  <a:pt x="205366" y="532802"/>
                </a:lnTo>
                <a:lnTo>
                  <a:pt x="165105" y="519415"/>
                </a:lnTo>
                <a:lnTo>
                  <a:pt x="127931" y="500157"/>
                </a:lnTo>
                <a:lnTo>
                  <a:pt x="94401" y="475585"/>
                </a:lnTo>
                <a:lnTo>
                  <a:pt x="65073" y="446257"/>
                </a:lnTo>
                <a:lnTo>
                  <a:pt x="40501" y="412727"/>
                </a:lnTo>
                <a:lnTo>
                  <a:pt x="21243" y="375553"/>
                </a:lnTo>
                <a:lnTo>
                  <a:pt x="7856" y="335292"/>
                </a:lnTo>
                <a:lnTo>
                  <a:pt x="896" y="292500"/>
                </a:lnTo>
                <a:lnTo>
                  <a:pt x="0" y="270329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90681" y="3282188"/>
            <a:ext cx="101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+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81010" y="3328733"/>
            <a:ext cx="1081405" cy="76200"/>
          </a:xfrm>
          <a:custGeom>
            <a:avLst/>
            <a:gdLst/>
            <a:ahLst/>
            <a:cxnLst/>
            <a:rect l="l" t="t" r="r" b="b"/>
            <a:pathLst>
              <a:path w="1081404" h="76200">
                <a:moveTo>
                  <a:pt x="1005117" y="0"/>
                </a:moveTo>
                <a:lnTo>
                  <a:pt x="1005117" y="76200"/>
                </a:lnTo>
                <a:lnTo>
                  <a:pt x="1071792" y="42862"/>
                </a:lnTo>
                <a:lnTo>
                  <a:pt x="1017817" y="42862"/>
                </a:lnTo>
                <a:lnTo>
                  <a:pt x="1017817" y="33337"/>
                </a:lnTo>
                <a:lnTo>
                  <a:pt x="1071792" y="33337"/>
                </a:lnTo>
                <a:lnTo>
                  <a:pt x="1005117" y="0"/>
                </a:lnTo>
                <a:close/>
              </a:path>
              <a:path w="1081404" h="76200">
                <a:moveTo>
                  <a:pt x="1005117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1005117" y="42862"/>
                </a:lnTo>
                <a:lnTo>
                  <a:pt x="1005117" y="33337"/>
                </a:lnTo>
                <a:close/>
              </a:path>
              <a:path w="1081404" h="76200">
                <a:moveTo>
                  <a:pt x="1071792" y="33337"/>
                </a:moveTo>
                <a:lnTo>
                  <a:pt x="1017817" y="33337"/>
                </a:lnTo>
                <a:lnTo>
                  <a:pt x="1017817" y="42862"/>
                </a:lnTo>
                <a:lnTo>
                  <a:pt x="1071792" y="42862"/>
                </a:lnTo>
                <a:lnTo>
                  <a:pt x="1081317" y="38100"/>
                </a:lnTo>
                <a:lnTo>
                  <a:pt x="1071792" y="3333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327638" y="3248660"/>
            <a:ext cx="15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16</a:t>
            </a:fld>
            <a:endParaRPr spc="-15" dirty="0"/>
          </a:p>
        </p:txBody>
      </p:sp>
      <p:sp>
        <p:nvSpPr>
          <p:cNvPr id="29" name="object 29"/>
          <p:cNvSpPr txBox="1"/>
          <p:nvPr/>
        </p:nvSpPr>
        <p:spPr>
          <a:xfrm>
            <a:off x="4509888" y="3046729"/>
            <a:ext cx="12217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13146" y="3215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*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365C3F-939C-4814-85DE-292644616BD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CB65655-1FE7-40FA-B0A9-545053D36D3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4297E5C-DBD4-424B-93A7-DE2C1B366F2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D08EA62-BA23-4D49-8959-E2807777E3C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3E334920-7357-4BDA-8277-08C3F37B588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584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8391" y="3333038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6797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83389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24832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427" y="2054605"/>
            <a:ext cx="1767839" cy="127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88597" y="1591310"/>
            <a:ext cx="15538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8597" y="1999742"/>
            <a:ext cx="155384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251" y="3368294"/>
            <a:ext cx="1425575" cy="78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>
              <a:latin typeface="Calibri"/>
              <a:cs typeface="Calibri"/>
            </a:endParaRPr>
          </a:p>
          <a:p>
            <a:pPr marL="27305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18348" y="4345939"/>
            <a:ext cx="15690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73125" algn="l"/>
                <a:tab pos="12001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5472" y="1553300"/>
            <a:ext cx="300355" cy="1270000"/>
          </a:xfrm>
          <a:custGeom>
            <a:avLst/>
            <a:gdLst/>
            <a:ahLst/>
            <a:cxnLst/>
            <a:rect l="l" t="t" r="r" b="b"/>
            <a:pathLst>
              <a:path w="300355" h="1270000">
                <a:moveTo>
                  <a:pt x="0" y="0"/>
                </a:moveTo>
                <a:lnTo>
                  <a:pt x="300356" y="0"/>
                </a:lnTo>
                <a:lnTo>
                  <a:pt x="300356" y="1269938"/>
                </a:lnTo>
                <a:lnTo>
                  <a:pt x="0" y="126993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89890" y="5327395"/>
            <a:ext cx="4610100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85"/>
              </a:lnSpc>
              <a:tabLst>
                <a:tab pos="35890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3,1</a:t>
            </a:r>
            <a:endParaRPr sz="1900">
              <a:latin typeface="Calibri"/>
              <a:cs typeface="Calibri"/>
            </a:endParaRPr>
          </a:p>
          <a:p>
            <a:pPr marL="579120">
              <a:lnSpc>
                <a:spcPts val="3085"/>
              </a:lnSpc>
            </a:pPr>
            <a:r>
              <a:rPr sz="2800" spc="5" dirty="0">
                <a:latin typeface="Calibri"/>
                <a:cs typeface="Calibri"/>
              </a:rPr>
              <a:t>=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50" spc="-37" baseline="-17543" dirty="0">
                <a:latin typeface="Calibri"/>
                <a:cs typeface="Calibri"/>
              </a:rPr>
              <a:t>1,1</a:t>
            </a:r>
            <a:r>
              <a:rPr sz="2800" spc="5" dirty="0">
                <a:latin typeface="Calibri"/>
                <a:cs typeface="Calibri"/>
              </a:rPr>
              <a:t>/</a:t>
            </a:r>
            <a:r>
              <a:rPr sz="2800" dirty="0">
                <a:latin typeface="Calibri"/>
                <a:cs typeface="Calibri"/>
              </a:rPr>
              <a:t>dx</a:t>
            </a:r>
            <a:r>
              <a:rPr sz="2850" spc="-37" baseline="-17543" dirty="0">
                <a:latin typeface="Calibri"/>
                <a:cs typeface="Calibri"/>
              </a:rPr>
              <a:t>1,</a:t>
            </a:r>
            <a:r>
              <a:rPr sz="2850" spc="-15" baseline="-17543" dirty="0">
                <a:latin typeface="Calibri"/>
                <a:cs typeface="Calibri"/>
              </a:rPr>
              <a:t>1</a:t>
            </a:r>
            <a:r>
              <a:rPr sz="2850" spc="292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50" spc="-37" baseline="-17543" dirty="0"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58564" y="1580904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4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44426" y="5768591"/>
            <a:ext cx="610870" cy="443230"/>
          </a:xfrm>
          <a:custGeom>
            <a:avLst/>
            <a:gdLst/>
            <a:ahLst/>
            <a:cxnLst/>
            <a:rect l="l" t="t" r="r" b="b"/>
            <a:pathLst>
              <a:path w="610870" h="443229">
                <a:moveTo>
                  <a:pt x="0" y="0"/>
                </a:moveTo>
                <a:lnTo>
                  <a:pt x="610751" y="0"/>
                </a:lnTo>
                <a:lnTo>
                  <a:pt x="610751" y="443072"/>
                </a:lnTo>
                <a:lnTo>
                  <a:pt x="0" y="44307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42196" y="5328808"/>
            <a:ext cx="610870" cy="443230"/>
          </a:xfrm>
          <a:custGeom>
            <a:avLst/>
            <a:gdLst/>
            <a:ahLst/>
            <a:cxnLst/>
            <a:rect l="l" t="t" r="r" b="b"/>
            <a:pathLst>
              <a:path w="610870" h="443229">
                <a:moveTo>
                  <a:pt x="0" y="0"/>
                </a:moveTo>
                <a:lnTo>
                  <a:pt x="610751" y="0"/>
                </a:lnTo>
                <a:lnTo>
                  <a:pt x="610751" y="443072"/>
                </a:lnTo>
                <a:lnTo>
                  <a:pt x="0" y="44307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81025" y="1616801"/>
          <a:ext cx="1216647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14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tabLst>
                          <a:tab pos="47498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7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" name="群組 38">
            <a:extLst>
              <a:ext uri="{FF2B5EF4-FFF2-40B4-BE49-F238E27FC236}">
                <a16:creationId xmlns:a16="http://schemas.microsoft.com/office/drawing/2014/main" id="{2BAD25BA-1A4A-4AA5-8FD3-D57817F88AF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80111FFD-59A4-4E2A-A01D-A6565B3E38D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485CE26-F7CD-4C7B-B5DA-059444C9F52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69E04CF-F273-4B02-A90B-DD7D9F89159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投影片編號版面配置區 1">
              <a:extLst>
                <a:ext uri="{FF2B5EF4-FFF2-40B4-BE49-F238E27FC236}">
                  <a16:creationId xmlns:a16="http://schemas.microsoft.com/office/drawing/2014/main" id="{80562160-C9A6-4C6E-BDB1-F83D07BD095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8348" y="4345939"/>
            <a:ext cx="15690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73125" algn="l"/>
                <a:tab pos="12001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74604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41198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25" name="object 25"/>
          <p:cNvSpPr txBox="1"/>
          <p:nvPr/>
        </p:nvSpPr>
        <p:spPr>
          <a:xfrm>
            <a:off x="285427" y="4565395"/>
            <a:ext cx="8413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1402" y="4730750"/>
            <a:ext cx="32575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-25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427" y="4995164"/>
            <a:ext cx="291782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B5A14C6-C687-4AED-AD14-7D19006D1F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DB3F6F7-45E5-4558-B9A6-D32520E8DFF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12F9248-9F16-401B-965E-09358307368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BEC19F4-B1AE-448D-9E55-92BB07D92F8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B6ED2319-C7FA-4373-9319-DD27E756AAD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6A5993B4-6A21-4B0F-9B2F-251FDEE98D3F}"/>
              </a:ext>
            </a:extLst>
          </p:cNvPr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D251E0BA-3495-4C8E-84D1-4FA503E557FE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ECA43BEB-DBDC-4F1E-9556-F4C7CC12611E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DDEB4C52-AA5B-4C16-811C-5B53C01195B8}"/>
              </a:ext>
            </a:extLst>
          </p:cNvPr>
          <p:cNvSpPr/>
          <p:nvPr/>
        </p:nvSpPr>
        <p:spPr>
          <a:xfrm>
            <a:off x="445136" y="337498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6">
            <a:extLst>
              <a:ext uri="{FF2B5EF4-FFF2-40B4-BE49-F238E27FC236}">
                <a16:creationId xmlns:a16="http://schemas.microsoft.com/office/drawing/2014/main" id="{711B423C-50ED-4F14-835D-50E771692D8E}"/>
              </a:ext>
            </a:extLst>
          </p:cNvPr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584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832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5427" y="2054605"/>
            <a:ext cx="1767839" cy="127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8597" y="1591310"/>
            <a:ext cx="155384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18348" y="4345939"/>
            <a:ext cx="15690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73125" algn="l"/>
                <a:tab pos="12001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74604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41198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89890" y="4775708"/>
            <a:ext cx="4610100" cy="984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algn="ctr">
              <a:lnSpc>
                <a:spcPct val="100000"/>
              </a:lnSpc>
              <a:tabLst>
                <a:tab pos="532765" algn="l"/>
                <a:tab pos="859790" algn="l"/>
                <a:tab pos="11874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ts val="3320"/>
              </a:lnSpc>
              <a:spcBef>
                <a:spcPts val="1580"/>
              </a:spcBef>
              <a:tabLst>
                <a:tab pos="35763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3,2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16400" y="1553300"/>
            <a:ext cx="300355" cy="1270000"/>
          </a:xfrm>
          <a:custGeom>
            <a:avLst/>
            <a:gdLst/>
            <a:ahLst/>
            <a:cxnLst/>
            <a:rect l="l" t="t" r="r" b="b"/>
            <a:pathLst>
              <a:path w="300355" h="1270000">
                <a:moveTo>
                  <a:pt x="0" y="0"/>
                </a:moveTo>
                <a:lnTo>
                  <a:pt x="300356" y="0"/>
                </a:lnTo>
                <a:lnTo>
                  <a:pt x="300356" y="1269938"/>
                </a:lnTo>
                <a:lnTo>
                  <a:pt x="0" y="126993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30" name="object 30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81025" y="1616801"/>
          <a:ext cx="121664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14">
                <a:tc>
                  <a:txBody>
                    <a:bodyPr/>
                    <a:lstStyle/>
                    <a:p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tabLst>
                          <a:tab pos="47498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7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8E039F47-6784-4EA1-A36F-A117B1E5ABF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33582A7-A94A-4BCF-A0F2-ABFA7A83535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C26CEAA-28C2-44CA-8F15-14EE828B1BC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3AE662B-A36C-45A2-B9CF-61879F8A6BD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BBA94D66-26DB-4BD3-AE45-DC59670AAF5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76ACDC73-FFF8-4CE3-BB90-EFDABBE2902E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F7AAD40-10A2-4778-A13A-F85421E0674E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584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4832" y="1646173"/>
            <a:ext cx="13081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427" y="2054605"/>
            <a:ext cx="1767839" cy="1273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8597" y="1591310"/>
            <a:ext cx="155384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  <a:tabLst>
                <a:tab pos="267970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391" y="3333038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8251" y="3368294"/>
            <a:ext cx="1425575" cy="78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 dirty="0">
              <a:latin typeface="Calibri"/>
              <a:cs typeface="Calibri"/>
            </a:endParaRPr>
          </a:p>
          <a:p>
            <a:pPr marL="27305">
              <a:lnSpc>
                <a:spcPts val="3215"/>
              </a:lnSpc>
              <a:tabLst>
                <a:tab pos="329565" algn="l"/>
                <a:tab pos="791210" algn="l"/>
                <a:tab pos="1253490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?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10411" y="4345939"/>
            <a:ext cx="15849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  <a:tab pos="121666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74604" y="435092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41198" y="1034573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5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89890" y="5327395"/>
            <a:ext cx="4610100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85"/>
              </a:lnSpc>
              <a:tabLst>
                <a:tab pos="35890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2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1,3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3,2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3085"/>
              </a:lnSpc>
            </a:pPr>
            <a:r>
              <a:rPr sz="2800" spc="5" dirty="0">
                <a:latin typeface="Calibri"/>
                <a:cs typeface="Calibri"/>
              </a:rPr>
              <a:t>=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50" spc="-37" baseline="-17543" dirty="0">
                <a:latin typeface="Calibri"/>
                <a:cs typeface="Calibri"/>
              </a:rPr>
              <a:t>1,2</a:t>
            </a:r>
            <a:r>
              <a:rPr sz="2800" spc="5" dirty="0">
                <a:latin typeface="Calibri"/>
                <a:cs typeface="Calibri"/>
              </a:rPr>
              <a:t>/</a:t>
            </a:r>
            <a:r>
              <a:rPr sz="2800" dirty="0">
                <a:latin typeface="Calibri"/>
                <a:cs typeface="Calibri"/>
              </a:rPr>
              <a:t>dx</a:t>
            </a:r>
            <a:r>
              <a:rPr sz="2850" spc="-37" baseline="-17543" dirty="0">
                <a:latin typeface="Calibri"/>
                <a:cs typeface="Calibri"/>
              </a:rPr>
              <a:t>1,</a:t>
            </a:r>
            <a:r>
              <a:rPr sz="2850" spc="-15" baseline="-17543" dirty="0">
                <a:latin typeface="Calibri"/>
                <a:cs typeface="Calibri"/>
              </a:rPr>
              <a:t>1</a:t>
            </a:r>
            <a:r>
              <a:rPr sz="2850" spc="292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50" spc="-37" baseline="-17543" dirty="0">
                <a:latin typeface="Calibri"/>
                <a:cs typeface="Calibri"/>
              </a:rPr>
              <a:t>1,2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42196" y="5328808"/>
            <a:ext cx="610870" cy="443230"/>
          </a:xfrm>
          <a:custGeom>
            <a:avLst/>
            <a:gdLst/>
            <a:ahLst/>
            <a:cxnLst/>
            <a:rect l="l" t="t" r="r" b="b"/>
            <a:pathLst>
              <a:path w="610870" h="443229">
                <a:moveTo>
                  <a:pt x="0" y="0"/>
                </a:moveTo>
                <a:lnTo>
                  <a:pt x="610751" y="0"/>
                </a:lnTo>
                <a:lnTo>
                  <a:pt x="610751" y="443072"/>
                </a:lnTo>
                <a:lnTo>
                  <a:pt x="0" y="44307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32" name="object 32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81025" y="1616801"/>
          <a:ext cx="1216647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14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tabLst>
                          <a:tab pos="47498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7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2540238" y="1534015"/>
          <a:ext cx="426531" cy="12765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488">
                <a:tc>
                  <a:txBody>
                    <a:bodyPr/>
                    <a:lstStyle/>
                    <a:p>
                      <a:endParaRPr sz="2850" baseline="-1754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FFC000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FFC000"/>
                      </a:solidFill>
                      <a:prstDash val="solid"/>
                    </a:lnT>
                    <a:lnB w="25399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FFC000"/>
                      </a:solidFill>
                      <a:prstDash val="solid"/>
                    </a:lnT>
                    <a:lnB w="25399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FFC000"/>
                      </a:solidFill>
                      <a:prstDash val="solid"/>
                    </a:lnR>
                    <a:lnT w="25399">
                      <a:solidFill>
                        <a:srgbClr val="FFC000"/>
                      </a:solidFill>
                      <a:prstDash val="solid"/>
                    </a:lnT>
                    <a:lnB w="25399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034"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3215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700">
                        <a:latin typeface="Calibri"/>
                        <a:cs typeface="Calibri"/>
                      </a:endParaRPr>
                    </a:p>
                    <a:p>
                      <a:pPr marL="50800">
                        <a:lnSpc>
                          <a:spcPts val="3215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FFC00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T w="25399">
                      <a:solidFill>
                        <a:srgbClr val="FFC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6" name="群組 35">
            <a:extLst>
              <a:ext uri="{FF2B5EF4-FFF2-40B4-BE49-F238E27FC236}">
                <a16:creationId xmlns:a16="http://schemas.microsoft.com/office/drawing/2014/main" id="{98D6E695-9391-4BA2-8E2A-57EB4399D8F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8FE2464-6589-4885-A4BF-01D4823DB0F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3E5A30F-E2B9-4265-927C-A8638F922ED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E240E9E-8D34-4325-8C59-2519DE540E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8" name="投影片編號版面配置區 1">
              <a:extLst>
                <a:ext uri="{FF2B5EF4-FFF2-40B4-BE49-F238E27FC236}">
                  <a16:creationId xmlns:a16="http://schemas.microsoft.com/office/drawing/2014/main" id="{6850AE74-4C8F-404A-86B3-80CAEB7A68C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0248" y="4345939"/>
            <a:ext cx="16446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22603" y="4345285"/>
            <a:ext cx="648970" cy="403225"/>
          </a:xfrm>
          <a:custGeom>
            <a:avLst/>
            <a:gdLst/>
            <a:ahLst/>
            <a:cxnLst/>
            <a:rect l="l" t="t" r="r" b="b"/>
            <a:pathLst>
              <a:path w="648970" h="403225">
                <a:moveTo>
                  <a:pt x="0" y="0"/>
                </a:moveTo>
                <a:lnTo>
                  <a:pt x="648769" y="0"/>
                </a:lnTo>
                <a:lnTo>
                  <a:pt x="648769" y="402821"/>
                </a:lnTo>
                <a:lnTo>
                  <a:pt x="0" y="40282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066372" y="1552830"/>
          <a:ext cx="1598226" cy="1292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07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399">
                      <a:solidFill>
                        <a:srgbClr val="FFC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2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FFC000"/>
                      </a:solidFill>
                      <a:prstDash val="solid"/>
                    </a:lnL>
                    <a:lnT w="25399">
                      <a:solidFill>
                        <a:srgbClr val="FFC000"/>
                      </a:solidFill>
                      <a:prstDash val="solid"/>
                    </a:lnT>
                    <a:lnB w="25399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68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36957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	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FFC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2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91E6AEDB-9CF1-4B7B-92AD-5FDDE5AA66E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93AE4D4-2475-4E89-85A3-F86BB209A0F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D633ADA-51A5-4659-9977-D37861BAE8C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24B09C4-7C13-47ED-8BFC-214E0527D43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7FEA450C-3EE3-41AA-BD8F-7C8B2CD3AAB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object 17">
            <a:extLst>
              <a:ext uri="{FF2B5EF4-FFF2-40B4-BE49-F238E27FC236}">
                <a16:creationId xmlns:a16="http://schemas.microsoft.com/office/drawing/2014/main" id="{0932719E-2CAE-49AD-9D40-B371584EC1C4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D897118C-176D-4675-8EFF-80D302E699D6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427" y="1646173"/>
            <a:ext cx="1767839" cy="168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3229"/>
              </a:lnSpc>
              <a:tabLst>
                <a:tab pos="756285" algn="l"/>
                <a:tab pos="10807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1600">
              <a:lnSpc>
                <a:spcPts val="3229"/>
              </a:lnSpc>
              <a:tabLst>
                <a:tab pos="14312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8597" y="1591310"/>
            <a:ext cx="15538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597" y="1999742"/>
            <a:ext cx="155384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0248" y="4345939"/>
            <a:ext cx="16446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26286" y="4775708"/>
            <a:ext cx="155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0225" algn="l"/>
                <a:tab pos="857250" algn="l"/>
                <a:tab pos="118427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?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82003" y="1447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43679" y="4760231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2981" y="1594667"/>
            <a:ext cx="342900" cy="1165860"/>
          </a:xfrm>
          <a:custGeom>
            <a:avLst/>
            <a:gdLst/>
            <a:ahLst/>
            <a:cxnLst/>
            <a:rect l="l" t="t" r="r" b="b"/>
            <a:pathLst>
              <a:path w="342900" h="1165860">
                <a:moveTo>
                  <a:pt x="0" y="0"/>
                </a:moveTo>
                <a:lnTo>
                  <a:pt x="342810" y="0"/>
                </a:lnTo>
                <a:lnTo>
                  <a:pt x="342810" y="1165723"/>
                </a:lnTo>
                <a:lnTo>
                  <a:pt x="0" y="1165723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989890" y="5327395"/>
            <a:ext cx="461010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0"/>
              </a:lnSpc>
              <a:tabLst>
                <a:tab pos="35890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r>
              <a:rPr lang="en-US" spc="-5" dirty="0"/>
              <a:t> </a:t>
            </a:r>
            <a:endParaRPr spc="-15" dirty="0"/>
          </a:p>
        </p:txBody>
      </p:sp>
      <p:sp>
        <p:nvSpPr>
          <p:cNvPr id="30" name="object 30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27845" y="1641412"/>
          <a:ext cx="1170683" cy="123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02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7">
                <a:tc gridSpan="2"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02">
                <a:tc gridSpan="2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tabLst>
                          <a:tab pos="535940" algn="l"/>
                          <a:tab pos="935990" algn="l"/>
                        </a:tabLst>
                      </a:pP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	4	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33B3787F-67A4-4A46-BF46-1DC7DBEAF5F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169EB23-B939-496C-B64D-E9372EA59C5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D41DD6B-AA59-409A-837C-A651C481D37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9851DC2-E4CD-4A50-B987-5CCF99828F7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D1AEF432-3D8D-4623-AD37-9AFEB5ABC30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56DC9CB6-B603-4082-B9B5-1DC80E0CC45A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23041150-6BDA-49CB-9C79-F8DE2FB87B0E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427" y="1646173"/>
            <a:ext cx="1767839" cy="168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3229"/>
              </a:lnSpc>
              <a:tabLst>
                <a:tab pos="756285" algn="l"/>
                <a:tab pos="10807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1600">
              <a:lnSpc>
                <a:spcPts val="3229"/>
              </a:lnSpc>
              <a:tabLst>
                <a:tab pos="14312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8597" y="1591310"/>
            <a:ext cx="15538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597" y="1999742"/>
            <a:ext cx="155384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3215"/>
              </a:lnSpc>
              <a:tabLst>
                <a:tab pos="281305" algn="l"/>
                <a:tab pos="604520" algn="l"/>
                <a:tab pos="928369" algn="l"/>
                <a:tab pos="12522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0248" y="4345939"/>
            <a:ext cx="16446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18348" y="4775708"/>
            <a:ext cx="15690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73125" algn="l"/>
                <a:tab pos="120015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?	?	?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82003" y="1447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43679" y="4760231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2981" y="1594667"/>
            <a:ext cx="342900" cy="1165860"/>
          </a:xfrm>
          <a:custGeom>
            <a:avLst/>
            <a:gdLst/>
            <a:ahLst/>
            <a:cxnLst/>
            <a:rect l="l" t="t" r="r" b="b"/>
            <a:pathLst>
              <a:path w="342900" h="1165860">
                <a:moveTo>
                  <a:pt x="0" y="0"/>
                </a:moveTo>
                <a:lnTo>
                  <a:pt x="342810" y="0"/>
                </a:lnTo>
                <a:lnTo>
                  <a:pt x="342810" y="1165723"/>
                </a:lnTo>
                <a:lnTo>
                  <a:pt x="0" y="1165723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989890" y="5327395"/>
            <a:ext cx="4610100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085"/>
              </a:lnSpc>
              <a:tabLst>
                <a:tab pos="3589020" algn="l"/>
              </a:tabLst>
            </a:pPr>
            <a:r>
              <a:rPr sz="4200" spc="-30" baseline="11904" dirty="0">
                <a:latin typeface="Calibri"/>
                <a:cs typeface="Calibri"/>
              </a:rPr>
              <a:t>y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=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2,1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1,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</a:t>
            </a:r>
            <a:r>
              <a:rPr sz="4200" spc="15" baseline="11904" dirty="0">
                <a:latin typeface="Calibri"/>
                <a:cs typeface="Calibri"/>
              </a:rPr>
              <a:t> 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2,2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2,</a:t>
            </a:r>
            <a:r>
              <a:rPr sz="1900" spc="-10" dirty="0">
                <a:latin typeface="Calibri"/>
                <a:cs typeface="Calibri"/>
              </a:rPr>
              <a:t>1</a:t>
            </a:r>
            <a:r>
              <a:rPr sz="1900" spc="195" dirty="0">
                <a:latin typeface="Calibri"/>
                <a:cs typeface="Calibri"/>
              </a:rPr>
              <a:t> </a:t>
            </a:r>
            <a:r>
              <a:rPr sz="4200" baseline="11904" dirty="0">
                <a:latin typeface="Calibri"/>
                <a:cs typeface="Calibri"/>
              </a:rPr>
              <a:t>+	</a:t>
            </a:r>
            <a:r>
              <a:rPr sz="4200" spc="-7" baseline="11904" dirty="0">
                <a:latin typeface="Calibri"/>
                <a:cs typeface="Calibri"/>
              </a:rPr>
              <a:t>x</a:t>
            </a:r>
            <a:r>
              <a:rPr sz="1900" spc="-25" dirty="0">
                <a:latin typeface="Calibri"/>
                <a:cs typeface="Calibri"/>
              </a:rPr>
              <a:t>2,3</a:t>
            </a:r>
            <a:r>
              <a:rPr sz="4200" spc="-37" baseline="11904" dirty="0">
                <a:latin typeface="Calibri"/>
                <a:cs typeface="Calibri"/>
              </a:rPr>
              <a:t>w</a:t>
            </a:r>
            <a:r>
              <a:rPr sz="1900" spc="-25" dirty="0">
                <a:latin typeface="Calibri"/>
                <a:cs typeface="Calibri"/>
              </a:rPr>
              <a:t>3,1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3085"/>
              </a:lnSpc>
            </a:pPr>
            <a:r>
              <a:rPr sz="2800" spc="5" dirty="0">
                <a:latin typeface="Calibri"/>
                <a:cs typeface="Calibri"/>
              </a:rPr>
              <a:t>=</a:t>
            </a:r>
            <a:r>
              <a:rPr sz="2800" dirty="0">
                <a:latin typeface="Calibri"/>
                <a:cs typeface="Calibri"/>
              </a:rPr>
              <a:t>&gt;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50" spc="-37" baseline="-17543" dirty="0">
                <a:latin typeface="Calibri"/>
                <a:cs typeface="Calibri"/>
              </a:rPr>
              <a:t>2,1</a:t>
            </a:r>
            <a:r>
              <a:rPr sz="2800" spc="5" dirty="0">
                <a:latin typeface="Calibri"/>
                <a:cs typeface="Calibri"/>
              </a:rPr>
              <a:t>/</a:t>
            </a:r>
            <a:r>
              <a:rPr sz="2800" dirty="0">
                <a:latin typeface="Calibri"/>
                <a:cs typeface="Calibri"/>
              </a:rPr>
              <a:t>dx</a:t>
            </a:r>
            <a:r>
              <a:rPr sz="2850" spc="-37" baseline="-17543" dirty="0">
                <a:latin typeface="Calibri"/>
                <a:cs typeface="Calibri"/>
              </a:rPr>
              <a:t>1,</a:t>
            </a:r>
            <a:r>
              <a:rPr sz="2850" spc="-15" baseline="-17543" dirty="0">
                <a:latin typeface="Calibri"/>
                <a:cs typeface="Calibri"/>
              </a:rPr>
              <a:t>1</a:t>
            </a:r>
            <a:r>
              <a:rPr sz="2850" spc="292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 dirty="0"/>
              <a:t>L</a:t>
            </a:r>
            <a:r>
              <a:rPr lang="en-US" spc="-10" dirty="0"/>
              <a:t>ec</a:t>
            </a:r>
            <a:r>
              <a:rPr lang="en-US" spc="-5" dirty="0"/>
              <a:t>tu</a:t>
            </a:r>
            <a:r>
              <a:rPr lang="en-US" spc="-25" dirty="0"/>
              <a:t>r</a:t>
            </a:r>
            <a:r>
              <a:rPr lang="en-US" spc="-10" dirty="0"/>
              <a:t>e</a:t>
            </a:r>
            <a:r>
              <a:rPr lang="en-US" dirty="0"/>
              <a:t> </a:t>
            </a:r>
            <a:r>
              <a:rPr lang="en-US" spc="-15" dirty="0"/>
              <a:t>6</a:t>
            </a:r>
            <a:r>
              <a:rPr lang="en-US" spc="-5" dirty="0"/>
              <a:t> </a:t>
            </a:r>
            <a:r>
              <a:rPr lang="en-US" dirty="0"/>
              <a:t>-</a:t>
            </a:r>
            <a:endParaRPr spc="-15" dirty="0"/>
          </a:p>
        </p:txBody>
      </p:sp>
      <p:sp>
        <p:nvSpPr>
          <p:cNvPr id="30" name="object 30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27845" y="1641412"/>
          <a:ext cx="1170683" cy="123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02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  <a:lnR w="25399">
                      <a:solidFill>
                        <a:srgbClr val="0000FF"/>
                      </a:solidFill>
                      <a:prstDash val="solid"/>
                    </a:lnR>
                    <a:lnT w="25399">
                      <a:solidFill>
                        <a:srgbClr val="0000FF"/>
                      </a:solidFill>
                      <a:prstDash val="solid"/>
                    </a:lnT>
                    <a:lnB w="2539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0000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7">
                <a:tc gridSpan="2">
                  <a:txBody>
                    <a:bodyPr/>
                    <a:lstStyle/>
                    <a:p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02">
                <a:tc gridSpan="2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tabLst>
                          <a:tab pos="535940" algn="l"/>
                          <a:tab pos="935990" algn="l"/>
                        </a:tabLst>
                      </a:pP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	4	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R w="25399">
                      <a:solidFill>
                        <a:srgbClr val="7030A0"/>
                      </a:solidFill>
                      <a:prstDash val="solid"/>
                    </a:lnR>
                    <a:lnT w="25399">
                      <a:solidFill>
                        <a:srgbClr val="7030A0"/>
                      </a:solidFill>
                      <a:prstDash val="solid"/>
                    </a:lnT>
                    <a:lnB w="25399">
                      <a:solidFill>
                        <a:srgbClr val="7030A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B913CC01-9E83-4F5B-B53F-AB58E01365F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D7F420B-B250-454D-9C6A-C0577764157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B172B60-D25D-41E9-8F29-47261915D54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44E9D7A-9D43-477F-8298-471C3335BA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AE79EF4C-896D-4F31-A5A2-359583108D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E3E3797C-7E57-42A9-B7E6-1B20FBC67915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151643F-3E6E-443F-974B-4FA834B463F4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</a:t>
            </a:r>
            <a:r>
              <a:rPr sz="2700" spc="-10" dirty="0">
                <a:latin typeface="Calibri"/>
                <a:cs typeface="Calibri"/>
              </a:rPr>
              <a:t>y: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0430" marR="5080" indent="-888365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6" name="object 26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80248" y="4345939"/>
            <a:ext cx="16446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94535" y="4775708"/>
            <a:ext cx="16160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888365" algn="l"/>
                <a:tab pos="123126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6842" y="4336796"/>
            <a:ext cx="1247775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22" baseline="11574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1,2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3600" baseline="11574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600" spc="-7" baseline="11574" dirty="0">
                <a:solidFill>
                  <a:srgbClr val="7030A0"/>
                </a:solidFill>
                <a:latin typeface="Calibri"/>
                <a:cs typeface="Calibri"/>
              </a:rPr>
              <a:t>x</a:t>
            </a:r>
            <a:r>
              <a:rPr sz="1600" spc="-10" dirty="0">
                <a:solidFill>
                  <a:srgbClr val="7030A0"/>
                </a:solidFill>
                <a:latin typeface="Calibri"/>
                <a:cs typeface="Calibri"/>
              </a:rPr>
              <a:t>1,1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69F4D13-CA61-4796-861B-2F865842A0D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11ED9E3-BE9E-47E3-958A-3A3307F8F19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5FAEF6C-DD3A-466D-A50E-C87BDEEB37D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F61F0E-AFCA-44E2-B664-BDEB6CA6111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投影片編號版面配置區 1">
              <a:extLst>
                <a:ext uri="{FF2B5EF4-FFF2-40B4-BE49-F238E27FC236}">
                  <a16:creationId xmlns:a16="http://schemas.microsoft.com/office/drawing/2014/main" id="{8260E51B-0813-4AEC-BF95-B2BFC9FBF9D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bject 17">
            <a:extLst>
              <a:ext uri="{FF2B5EF4-FFF2-40B4-BE49-F238E27FC236}">
                <a16:creationId xmlns:a16="http://schemas.microsoft.com/office/drawing/2014/main" id="{0162B9C8-75F5-46E7-890E-6E90A03CFBE2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31AEDAFF-651F-4D7B-A6C3-AA49C32ADFF4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  <a:tabLst>
                <a:tab pos="533400" algn="l"/>
                <a:tab pos="8763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532765" algn="l"/>
                <a:tab pos="875665" algn="l"/>
                <a:tab pos="121856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168</a:t>
            </a:fld>
            <a:endParaRPr spc="-15" dirty="0"/>
          </a:p>
        </p:txBody>
      </p:sp>
      <p:sp>
        <p:nvSpPr>
          <p:cNvPr id="20" name="object 20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2361F0-364E-496F-B7C9-7BE2A7B07D8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E307073A-0E57-430D-B970-63C17595B0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7D0E420-284B-4056-A35D-623CD729499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279C856-AB74-426F-B4BA-7723414047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A7AA7040-6377-432F-873E-C0B76BDB496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object 17">
            <a:extLst>
              <a:ext uri="{FF2B5EF4-FFF2-40B4-BE49-F238E27FC236}">
                <a16:creationId xmlns:a16="http://schemas.microsoft.com/office/drawing/2014/main" id="{2D59D8DE-04A8-4477-92FA-5E1970BF2779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35747835-2D9E-48E0-89FF-05ABE261850A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427" y="1240789"/>
            <a:ext cx="1767839" cy="208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3189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0650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3184" y="1185925"/>
            <a:ext cx="130302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411" y="628141"/>
            <a:ext cx="1953895" cy="201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15"/>
              </a:lnSpc>
              <a:tabLst>
                <a:tab pos="755650" algn="l"/>
                <a:tab pos="1079500" algn="l"/>
                <a:tab pos="15748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08885" y="2682494"/>
            <a:ext cx="163258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	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08885" y="3087877"/>
            <a:ext cx="163195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8490" algn="l"/>
                <a:tab pos="942340" algn="l"/>
                <a:tab pos="12661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37377" y="3368294"/>
            <a:ext cx="14605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5137" y="1654112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136" y="3333038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5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38518" y="3492500"/>
            <a:ext cx="29279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6311" y="3925315"/>
            <a:ext cx="115252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80248" y="4345939"/>
            <a:ext cx="16446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  <a:tab pos="8890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4535" y="4775708"/>
            <a:ext cx="16160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5465" algn="l"/>
                <a:tab pos="888365" algn="l"/>
                <a:tab pos="123126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5427" y="4565395"/>
            <a:ext cx="4633595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1,1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1,1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2800" spc="-5" dirty="0">
                <a:solidFill>
                  <a:srgbClr val="7030A0"/>
                </a:solidFill>
                <a:latin typeface="Calibri"/>
                <a:cs typeface="Calibri"/>
              </a:rPr>
              <a:t>w</a:t>
            </a:r>
            <a:r>
              <a:rPr sz="2850" spc="-37" baseline="-17543" dirty="0">
                <a:solidFill>
                  <a:srgbClr val="7030A0"/>
                </a:solidFill>
                <a:latin typeface="Calibri"/>
                <a:cs typeface="Calibri"/>
              </a:rPr>
              <a:t>1,</a:t>
            </a:r>
            <a:r>
              <a:rPr sz="2850" spc="-22" baseline="-17543" dirty="0">
                <a:solidFill>
                  <a:srgbClr val="7030A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26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FF26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FF26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FF2600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2600"/>
                </a:solidFill>
                <a:latin typeface="Calibri"/>
                <a:cs typeface="Calibri"/>
              </a:rPr>
              <a:t>y</a:t>
            </a:r>
            <a:r>
              <a:rPr sz="2850" spc="-37" baseline="-17543" dirty="0">
                <a:solidFill>
                  <a:srgbClr val="FF2600"/>
                </a:solidFill>
                <a:latin typeface="Calibri"/>
                <a:cs typeface="Calibri"/>
              </a:rPr>
              <a:t>1,</a:t>
            </a:r>
            <a:r>
              <a:rPr sz="2850" spc="-22" baseline="-17543" dirty="0">
                <a:solidFill>
                  <a:srgbClr val="FF260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FF26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3*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2*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1*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-3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-1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-10" dirty="0">
                <a:latin typeface="Calibri"/>
                <a:cs typeface="Calibri"/>
              </a:rPr>
              <a:t>*</a:t>
            </a:r>
            <a:r>
              <a:rPr sz="2800" spc="-15" dirty="0">
                <a:latin typeface="Calibri"/>
                <a:cs typeface="Calibri"/>
              </a:rPr>
              <a:t>9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08845" y="4342220"/>
            <a:ext cx="1350010" cy="374015"/>
          </a:xfrm>
          <a:custGeom>
            <a:avLst/>
            <a:gdLst/>
            <a:ahLst/>
            <a:cxnLst/>
            <a:rect l="l" t="t" r="r" b="b"/>
            <a:pathLst>
              <a:path w="1350009" h="374014">
                <a:moveTo>
                  <a:pt x="0" y="0"/>
                </a:moveTo>
                <a:lnTo>
                  <a:pt x="1349422" y="0"/>
                </a:lnTo>
                <a:lnTo>
                  <a:pt x="134942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89260" y="2652756"/>
            <a:ext cx="1275715" cy="374015"/>
          </a:xfrm>
          <a:custGeom>
            <a:avLst/>
            <a:gdLst/>
            <a:ahLst/>
            <a:cxnLst/>
            <a:rect l="l" t="t" r="r" b="b"/>
            <a:pathLst>
              <a:path w="1275715" h="374014">
                <a:moveTo>
                  <a:pt x="0" y="0"/>
                </a:moveTo>
                <a:lnTo>
                  <a:pt x="1275505" y="0"/>
                </a:lnTo>
                <a:lnTo>
                  <a:pt x="1275505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169</a:t>
            </a:fld>
            <a:endParaRPr spc="-15" dirty="0"/>
          </a:p>
        </p:txBody>
      </p:sp>
      <p:graphicFrame>
        <p:nvGraphicFramePr>
          <p:cNvPr id="26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19947"/>
              </p:ext>
            </p:extLst>
          </p:nvPr>
        </p:nvGraphicFramePr>
        <p:xfrm>
          <a:off x="2065581" y="1589717"/>
          <a:ext cx="1598226" cy="123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3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399">
                      <a:solidFill>
                        <a:srgbClr val="7030A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399">
                      <a:solidFill>
                        <a:srgbClr val="7030A0"/>
                      </a:solidFill>
                      <a:prstDash val="solid"/>
                    </a:lnL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2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5399">
                      <a:solidFill>
                        <a:srgbClr val="7030A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tabLst>
                          <a:tab pos="405130" algn="l"/>
                        </a:tabLst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	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[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2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spc="-20" dirty="0">
                          <a:solidFill>
                            <a:srgbClr val="6AA84F"/>
                          </a:solidFill>
                          <a:latin typeface="Calibri"/>
                          <a:cs typeface="Calibri"/>
                        </a:rPr>
                        <a:t>2]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群組 31">
            <a:extLst>
              <a:ext uri="{FF2B5EF4-FFF2-40B4-BE49-F238E27FC236}">
                <a16:creationId xmlns:a16="http://schemas.microsoft.com/office/drawing/2014/main" id="{A70A86D0-8815-4492-B1DC-CA3109B695C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B54807AF-F9DE-4D24-8DA4-201DAB63955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4F46A8A-BD40-4668-B7BE-3B7D361CED2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87AB6B5-0E14-474C-91DC-0809DA97213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4" name="投影片編號版面配置區 1">
              <a:extLst>
                <a:ext uri="{FF2B5EF4-FFF2-40B4-BE49-F238E27FC236}">
                  <a16:creationId xmlns:a16="http://schemas.microsoft.com/office/drawing/2014/main" id="{895FE02E-AAEB-423F-8867-DB7708F7048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169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object 17">
            <a:extLst>
              <a:ext uri="{FF2B5EF4-FFF2-40B4-BE49-F238E27FC236}">
                <a16:creationId xmlns:a16="http://schemas.microsoft.com/office/drawing/2014/main" id="{1D218407-C22F-45A4-9157-94A0002A4D17}"/>
              </a:ext>
            </a:extLst>
          </p:cNvPr>
          <p:cNvSpPr txBox="1"/>
          <p:nvPr/>
        </p:nvSpPr>
        <p:spPr>
          <a:xfrm>
            <a:off x="380416" y="3391646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3" name="object 17">
            <a:extLst>
              <a:ext uri="{FF2B5EF4-FFF2-40B4-BE49-F238E27FC236}">
                <a16:creationId xmlns:a16="http://schemas.microsoft.com/office/drawing/2014/main" id="{8CE4B009-210B-491B-858E-FA6F93A00403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ECCF0AE7-B301-45E3-AA41-EC0C7260799B}"/>
              </a:ext>
            </a:extLst>
          </p:cNvPr>
          <p:cNvSpPr/>
          <p:nvPr/>
        </p:nvSpPr>
        <p:spPr>
          <a:xfrm>
            <a:off x="2235761" y="1579303"/>
            <a:ext cx="1428046" cy="397958"/>
          </a:xfrm>
          <a:custGeom>
            <a:avLst/>
            <a:gdLst/>
            <a:ahLst/>
            <a:cxnLst/>
            <a:rect l="l" t="t" r="r" b="b"/>
            <a:pathLst>
              <a:path w="1275714" h="374014">
                <a:moveTo>
                  <a:pt x="0" y="0"/>
                </a:moveTo>
                <a:lnTo>
                  <a:pt x="1275505" y="0"/>
                </a:lnTo>
                <a:lnTo>
                  <a:pt x="1275505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41AE368-1C28-43CB-9B74-74659B0F112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01A596-91ED-409F-A05D-75B3BB48B9B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8B846E5-440A-45DE-9822-5ADA065ACA8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AAB038B-BD2A-4515-A084-FF1886625D3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636BFB7-D627-4448-BD9F-7CA7839F86C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7042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251" y="1240789"/>
            <a:ext cx="1784985" cy="299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6364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 dirty="0">
              <a:latin typeface="Calibri"/>
              <a:cs typeface="Calibri"/>
            </a:endParaRPr>
          </a:p>
          <a:p>
            <a:pPr marR="123189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marR="123825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 marR="5080" indent="6985">
              <a:lnSpc>
                <a:spcPct val="102200"/>
              </a:lnSpc>
              <a:tabLst>
                <a:tab pos="322580" algn="l"/>
                <a:tab pos="798830" algn="l"/>
                <a:tab pos="1260475" algn="l"/>
                <a:tab pos="1666239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4050" baseline="2057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?	?	</a:t>
            </a: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4050" baseline="2057" dirty="0">
              <a:latin typeface="Calibri"/>
              <a:cs typeface="Calibri"/>
            </a:endParaRPr>
          </a:p>
          <a:p>
            <a:pPr marL="27305">
              <a:lnSpc>
                <a:spcPts val="3190"/>
              </a:lnSpc>
              <a:tabLst>
                <a:tab pos="260985" algn="l"/>
                <a:tab pos="723265" algn="l"/>
                <a:tab pos="1032510" algn="l"/>
                <a:tab pos="1651635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4050" baseline="2057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8597" y="1185925"/>
            <a:ext cx="155384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29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597" y="2405126"/>
            <a:ext cx="15538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8391" y="3333038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867" y="3384726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867" y="2045997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4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0638" y="3783731"/>
            <a:ext cx="549275" cy="422275"/>
          </a:xfrm>
          <a:custGeom>
            <a:avLst/>
            <a:gdLst/>
            <a:ahLst/>
            <a:cxnLst/>
            <a:rect l="l" t="t" r="r" b="b"/>
            <a:pathLst>
              <a:path w="549275" h="422275">
                <a:moveTo>
                  <a:pt x="0" y="0"/>
                </a:moveTo>
                <a:lnTo>
                  <a:pt x="548819" y="0"/>
                </a:lnTo>
                <a:lnTo>
                  <a:pt x="548819" y="422269"/>
                </a:lnTo>
                <a:lnTo>
                  <a:pt x="0" y="42226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38518" y="3492500"/>
            <a:ext cx="2927985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2,3</a:t>
            </a:r>
            <a:endParaRPr sz="2850" baseline="-17543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  <a:tabLst>
                <a:tab pos="532765" algn="l"/>
                <a:tab pos="875665" algn="l"/>
                <a:tab pos="121856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533400" algn="l"/>
                <a:tab pos="8763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5427" y="4565395"/>
            <a:ext cx="291782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2,3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2,3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25567" y="2395854"/>
            <a:ext cx="1275715" cy="374015"/>
          </a:xfrm>
          <a:custGeom>
            <a:avLst/>
            <a:gdLst/>
            <a:ahLst/>
            <a:cxnLst/>
            <a:rect l="l" t="t" r="r" b="b"/>
            <a:pathLst>
              <a:path w="1275714" h="374014">
                <a:moveTo>
                  <a:pt x="0" y="0"/>
                </a:moveTo>
                <a:lnTo>
                  <a:pt x="1275505" y="0"/>
                </a:lnTo>
                <a:lnTo>
                  <a:pt x="1275505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170</a:t>
            </a:fld>
            <a:endParaRPr spc="-15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0882FC1-1E57-411D-A7B7-45F673937D9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AB75C3B-DFE0-4514-9151-1E066A41398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07C1660-3E1F-4179-9E82-9BC6B661A04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7A08AF9-4C89-4668-8322-5F70E310F65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24C81DAB-E0B5-41DC-B3D9-5BB8A618949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object 17">
            <a:extLst>
              <a:ext uri="{FF2B5EF4-FFF2-40B4-BE49-F238E27FC236}">
                <a16:creationId xmlns:a16="http://schemas.microsoft.com/office/drawing/2014/main" id="{5F4975DF-A8CF-4F48-A7AA-AB929FEF8D6A}"/>
              </a:ext>
            </a:extLst>
          </p:cNvPr>
          <p:cNvSpPr txBox="1"/>
          <p:nvPr/>
        </p:nvSpPr>
        <p:spPr>
          <a:xfrm>
            <a:off x="341310" y="3389487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DCE4F8D1-08EA-45B8-B0FB-B61CB1078321}"/>
              </a:ext>
            </a:extLst>
          </p:cNvPr>
          <p:cNvSpPr txBox="1"/>
          <p:nvPr/>
        </p:nvSpPr>
        <p:spPr>
          <a:xfrm>
            <a:off x="-430329" y="3379965"/>
            <a:ext cx="1469279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lang="en-US" sz="2700" spc="-1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lang="en-US" sz="2700" spc="-35" dirty="0">
                <a:solidFill>
                  <a:srgbClr val="C00000"/>
                </a:solidFill>
                <a:latin typeface="Calibri"/>
                <a:cs typeface="Calibri"/>
              </a:rPr>
              <a:t> [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251" y="1240789"/>
            <a:ext cx="1784985" cy="2913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6364" algn="ctr">
              <a:lnSpc>
                <a:spcPts val="3215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  <a:p>
            <a:pPr marR="123189" algn="ctr">
              <a:lnSpc>
                <a:spcPts val="3204"/>
              </a:lnSpc>
              <a:tabLst>
                <a:tab pos="255270" algn="l"/>
                <a:tab pos="654685" algn="l"/>
                <a:tab pos="979169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123825" algn="ctr">
              <a:lnSpc>
                <a:spcPts val="3229"/>
              </a:lnSpc>
              <a:tabLst>
                <a:tab pos="681990" algn="l"/>
                <a:tab pos="10820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 indent="6985">
              <a:lnSpc>
                <a:spcPct val="102200"/>
              </a:lnSpc>
              <a:tabLst>
                <a:tab pos="322580" algn="l"/>
                <a:tab pos="798830" algn="l"/>
                <a:tab pos="1260475" algn="l"/>
                <a:tab pos="1666239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4050" baseline="2057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?	?	</a:t>
            </a: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4050" baseline="2057">
              <a:latin typeface="Calibri"/>
              <a:cs typeface="Calibri"/>
            </a:endParaRPr>
          </a:p>
          <a:p>
            <a:pPr marL="27305">
              <a:lnSpc>
                <a:spcPts val="3190"/>
              </a:lnSpc>
              <a:tabLst>
                <a:tab pos="260985" algn="l"/>
                <a:tab pos="723265" algn="l"/>
                <a:tab pos="1032510" algn="l"/>
                <a:tab pos="1651635" algn="l"/>
              </a:tabLst>
            </a:pP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?	?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4050" spc="-15" baseline="2057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4050" baseline="205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8597" y="1185925"/>
            <a:ext cx="155384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29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8597" y="2405126"/>
            <a:ext cx="15538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7970" algn="l"/>
                <a:tab pos="591185" algn="l"/>
                <a:tab pos="9150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95411" y="628141"/>
            <a:ext cx="1953895" cy="242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15"/>
              </a:lnSpc>
              <a:tabLst>
                <a:tab pos="755650" algn="l"/>
                <a:tab pos="1079500" algn="l"/>
                <a:tab pos="15748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5730" marR="103505" indent="-113664">
              <a:lnSpc>
                <a:spcPts val="3190"/>
              </a:lnSpc>
              <a:tabLst>
                <a:tab pos="381000" algn="l"/>
                <a:tab pos="704850" algn="l"/>
                <a:tab pos="1379855" algn="l"/>
              </a:tabLst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08885" y="3087877"/>
            <a:ext cx="163195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18490" algn="l"/>
                <a:tab pos="942340" algn="l"/>
                <a:tab pos="12661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8391" y="3333038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391" y="3333038"/>
            <a:ext cx="1520825" cy="831850"/>
          </a:xfrm>
          <a:custGeom>
            <a:avLst/>
            <a:gdLst/>
            <a:ahLst/>
            <a:cxnLst/>
            <a:rect l="l" t="t" r="r" b="b"/>
            <a:pathLst>
              <a:path w="1520825" h="831850">
                <a:moveTo>
                  <a:pt x="0" y="0"/>
                </a:moveTo>
                <a:lnTo>
                  <a:pt x="1520406" y="0"/>
                </a:lnTo>
                <a:lnTo>
                  <a:pt x="1520406" y="831457"/>
                </a:lnTo>
                <a:lnTo>
                  <a:pt x="0" y="8314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867" y="2045997"/>
            <a:ext cx="353695" cy="374015"/>
          </a:xfrm>
          <a:custGeom>
            <a:avLst/>
            <a:gdLst/>
            <a:ahLst/>
            <a:cxnLst/>
            <a:rect l="l" t="t" r="r" b="b"/>
            <a:pathLst>
              <a:path w="353694" h="374014">
                <a:moveTo>
                  <a:pt x="0" y="0"/>
                </a:moveTo>
                <a:lnTo>
                  <a:pt x="353362" y="0"/>
                </a:lnTo>
                <a:lnTo>
                  <a:pt x="353362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55096" y="3785105"/>
            <a:ext cx="470100" cy="422275"/>
          </a:xfrm>
          <a:custGeom>
            <a:avLst/>
            <a:gdLst/>
            <a:ahLst/>
            <a:cxnLst/>
            <a:rect l="l" t="t" r="r" b="b"/>
            <a:pathLst>
              <a:path w="549275" h="422275">
                <a:moveTo>
                  <a:pt x="0" y="0"/>
                </a:moveTo>
                <a:lnTo>
                  <a:pt x="548819" y="0"/>
                </a:lnTo>
                <a:lnTo>
                  <a:pt x="548819" y="422269"/>
                </a:lnTo>
                <a:lnTo>
                  <a:pt x="0" y="42226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38518" y="3492500"/>
            <a:ext cx="2927985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2,3</a:t>
            </a:r>
            <a:endParaRPr sz="2850" baseline="-17543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  <a:tabLst>
                <a:tab pos="532765" algn="l"/>
                <a:tab pos="875665" algn="l"/>
                <a:tab pos="1218565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533400" algn="l"/>
                <a:tab pos="876300" algn="l"/>
              </a:tabLst>
            </a:pP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[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-</a:t>
            </a:r>
            <a:r>
              <a:rPr sz="2800" spc="-15" dirty="0">
                <a:solidFill>
                  <a:srgbClr val="ED7D31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D7D31"/>
                </a:solidFill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427" y="4565395"/>
            <a:ext cx="291782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0000FF"/>
                </a:solidFill>
                <a:latin typeface="Calibri"/>
                <a:cs typeface="Calibri"/>
              </a:rPr>
              <a:t>2,3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dx</a:t>
            </a:r>
            <a:r>
              <a:rPr sz="2850" spc="-37" baseline="-17543" dirty="0">
                <a:solidFill>
                  <a:srgbClr val="ED7D31"/>
                </a:solidFill>
                <a:latin typeface="Calibri"/>
                <a:cs typeface="Calibri"/>
              </a:rPr>
              <a:t>2,3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2800" spc="-5" dirty="0">
                <a:solidFill>
                  <a:srgbClr val="7030A0"/>
                </a:solidFill>
                <a:latin typeface="Calibri"/>
                <a:cs typeface="Calibri"/>
              </a:rPr>
              <a:t>w</a:t>
            </a:r>
            <a:r>
              <a:rPr sz="2850" spc="-37" baseline="-17543" dirty="0">
                <a:solidFill>
                  <a:srgbClr val="7030A0"/>
                </a:solidFill>
                <a:latin typeface="Calibri"/>
                <a:cs typeface="Calibri"/>
              </a:rPr>
              <a:t>3,</a:t>
            </a:r>
            <a:r>
              <a:rPr sz="2850" spc="-22" baseline="-17543" dirty="0">
                <a:solidFill>
                  <a:srgbClr val="7030A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50" spc="-37" baseline="-17543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2850" spc="-22" baseline="-17543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427" y="5848603"/>
            <a:ext cx="49244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3*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-8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2*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1*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-2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-10" dirty="0">
                <a:latin typeface="Calibri"/>
                <a:cs typeface="Calibri"/>
              </a:rPr>
              <a:t>*</a:t>
            </a:r>
            <a:r>
              <a:rPr sz="2800" spc="-15" dirty="0">
                <a:latin typeface="Calibri"/>
                <a:cs typeface="Calibri"/>
              </a:rPr>
              <a:t>6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-</a:t>
            </a:r>
            <a:r>
              <a:rPr sz="2800" spc="-10" dirty="0"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25567" y="2395854"/>
            <a:ext cx="1275715" cy="374015"/>
          </a:xfrm>
          <a:custGeom>
            <a:avLst/>
            <a:gdLst/>
            <a:ahLst/>
            <a:cxnLst/>
            <a:rect l="l" t="t" r="r" b="b"/>
            <a:pathLst>
              <a:path w="1275714" h="374014">
                <a:moveTo>
                  <a:pt x="0" y="0"/>
                </a:moveTo>
                <a:lnTo>
                  <a:pt x="1275505" y="0"/>
                </a:lnTo>
                <a:lnTo>
                  <a:pt x="1275505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3133" y="3079476"/>
            <a:ext cx="1341120" cy="374015"/>
          </a:xfrm>
          <a:custGeom>
            <a:avLst/>
            <a:gdLst/>
            <a:ahLst/>
            <a:cxnLst/>
            <a:rect l="l" t="t" r="r" b="b"/>
            <a:pathLst>
              <a:path w="1341120" h="374014">
                <a:moveTo>
                  <a:pt x="0" y="0"/>
                </a:moveTo>
                <a:lnTo>
                  <a:pt x="1340766" y="0"/>
                </a:lnTo>
                <a:lnTo>
                  <a:pt x="1340766" y="373902"/>
                </a:lnTo>
                <a:lnTo>
                  <a:pt x="0" y="37390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171</a:t>
            </a:fld>
            <a:endParaRPr spc="-15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A865965-D0BC-4D7E-832B-1CE0FC34688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251196B0-8452-42DE-8999-2906F7A6F39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6301EDB-9F6D-45FF-BEBB-52D10D68F05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20C4687-227C-42CB-9FE4-CF008F9106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投影片編號版面配置區 1">
              <a:extLst>
                <a:ext uri="{FF2B5EF4-FFF2-40B4-BE49-F238E27FC236}">
                  <a16:creationId xmlns:a16="http://schemas.microsoft.com/office/drawing/2014/main" id="{2EEB1AF4-6EA0-41E1-A16E-9B064CAEA3C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object 17">
            <a:extLst>
              <a:ext uri="{FF2B5EF4-FFF2-40B4-BE49-F238E27FC236}">
                <a16:creationId xmlns:a16="http://schemas.microsoft.com/office/drawing/2014/main" id="{3820FF73-4262-45BB-B93F-A60EEBC596FE}"/>
              </a:ext>
            </a:extLst>
          </p:cNvPr>
          <p:cNvSpPr txBox="1"/>
          <p:nvPr/>
        </p:nvSpPr>
        <p:spPr>
          <a:xfrm>
            <a:off x="341310" y="3389487"/>
            <a:ext cx="1520825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 algn="ctr">
              <a:lnSpc>
                <a:spcPts val="3215"/>
              </a:lnSpc>
              <a:tabLst>
                <a:tab pos="443865" algn="l"/>
                <a:tab pos="1015365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endParaRPr sz="2700" dirty="0">
              <a:latin typeface="Calibri"/>
              <a:cs typeface="Calibri"/>
            </a:endParaRPr>
          </a:p>
          <a:p>
            <a:pPr marR="26034" algn="ctr">
              <a:lnSpc>
                <a:spcPts val="3215"/>
              </a:lnSpc>
              <a:tabLst>
                <a:tab pos="674370" algn="l"/>
                <a:tab pos="998219" algn="l"/>
              </a:tabLst>
            </a:pP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30</a:t>
            </a:r>
            <a:endParaRPr sz="27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251" y="1646173"/>
            <a:ext cx="1784985" cy="249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ts val="3229"/>
              </a:lnSpc>
              <a:tabLst>
                <a:tab pos="363855" algn="l"/>
                <a:tab pos="763905" algn="l"/>
                <a:tab pos="10883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8585">
              <a:lnSpc>
                <a:spcPts val="3229"/>
              </a:lnSpc>
              <a:tabLst>
                <a:tab pos="791210" algn="l"/>
                <a:tab pos="119062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5080" indent="6985">
              <a:lnSpc>
                <a:spcPts val="3220"/>
              </a:lnSpc>
              <a:tabLst>
                <a:tab pos="267970" algn="l"/>
                <a:tab pos="668020" algn="l"/>
                <a:tab pos="1239520" algn="l"/>
                <a:tab pos="1666239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7305">
              <a:lnSpc>
                <a:spcPts val="3090"/>
              </a:lnSpc>
              <a:tabLst>
                <a:tab pos="805180" algn="l"/>
                <a:tab pos="1129030" algn="l"/>
              </a:tabLst>
            </a:pP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5411" y="628141"/>
            <a:ext cx="1953895" cy="201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15"/>
              </a:lnSpc>
              <a:tabLst>
                <a:tab pos="755650" algn="l"/>
                <a:tab pos="1079500" algn="l"/>
                <a:tab pos="15748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5427" y="4565395"/>
            <a:ext cx="2787650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Calibri"/>
                <a:cs typeface="Calibri"/>
              </a:rPr>
              <a:t>i,</a:t>
            </a:r>
            <a:r>
              <a:rPr sz="2850" baseline="-17543" dirty="0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x</a:t>
            </a:r>
            <a:r>
              <a:rPr sz="2850" spc="-22" baseline="-17543" dirty="0">
                <a:solidFill>
                  <a:srgbClr val="ED7D31"/>
                </a:solidFill>
                <a:latin typeface="Calibri"/>
                <a:cs typeface="Calibri"/>
              </a:rPr>
              <a:t>i,</a:t>
            </a:r>
            <a:r>
              <a:rPr sz="2850" spc="-15" baseline="-17543" dirty="0">
                <a:solidFill>
                  <a:srgbClr val="ED7D31"/>
                </a:solidFill>
                <a:latin typeface="Calibri"/>
                <a:cs typeface="Calibri"/>
              </a:rPr>
              <a:t>j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2800" spc="-25" dirty="0">
                <a:solidFill>
                  <a:srgbClr val="7030A0"/>
                </a:solidFill>
                <a:latin typeface="Calibri"/>
                <a:cs typeface="Calibri"/>
              </a:rPr>
              <a:t>w</a:t>
            </a:r>
            <a:r>
              <a:rPr sz="2850" spc="-7" baseline="-17543" dirty="0">
                <a:solidFill>
                  <a:srgbClr val="7030A0"/>
                </a:solidFill>
                <a:latin typeface="Calibri"/>
                <a:cs typeface="Calibri"/>
              </a:rPr>
              <a:t>j</a:t>
            </a:r>
            <a:r>
              <a:rPr sz="2850" spc="-30" baseline="-17543" dirty="0">
                <a:solidFill>
                  <a:srgbClr val="7030A0"/>
                </a:solidFill>
                <a:latin typeface="Calibri"/>
                <a:cs typeface="Calibri"/>
              </a:rPr>
              <a:t>,</a:t>
            </a:r>
            <a:r>
              <a:rPr sz="2850" spc="-22" baseline="-17543" dirty="0">
                <a:solidFill>
                  <a:srgbClr val="7030A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50" spc="-22" baseline="-17543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50" spc="-30" baseline="-17543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850" spc="-22" baseline="-17543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172</a:t>
            </a:fld>
            <a:endParaRPr spc="-15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786660" y="2631694"/>
          <a:ext cx="1676542" cy="875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64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290195" algn="l"/>
                        </a:tabLst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	2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7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tabLst>
                          <a:tab pos="412115" algn="l"/>
                        </a:tabLst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	4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群組 18">
            <a:extLst>
              <a:ext uri="{FF2B5EF4-FFF2-40B4-BE49-F238E27FC236}">
                <a16:creationId xmlns:a16="http://schemas.microsoft.com/office/drawing/2014/main" id="{B0B29A5C-22EC-471E-8A88-84A9ABBB67E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68C1D1AB-3165-4152-9D7E-837DAEB9003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47B9987-7640-4224-ADCB-62F2F6773FD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008CF83-1944-472A-A796-48584B90449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投影片編號版面配置區 1">
              <a:extLst>
                <a:ext uri="{FF2B5EF4-FFF2-40B4-BE49-F238E27FC236}">
                  <a16:creationId xmlns:a16="http://schemas.microsoft.com/office/drawing/2014/main" id="{952C6998-FCD1-4FB6-B658-4CF787CB9CD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251" y="1646173"/>
            <a:ext cx="1784985" cy="249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ts val="3229"/>
              </a:lnSpc>
              <a:tabLst>
                <a:tab pos="363855" algn="l"/>
                <a:tab pos="763905" algn="l"/>
                <a:tab pos="108839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8585">
              <a:lnSpc>
                <a:spcPts val="3229"/>
              </a:lnSpc>
              <a:tabLst>
                <a:tab pos="791210" algn="l"/>
                <a:tab pos="119062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5080" indent="6985">
              <a:lnSpc>
                <a:spcPts val="3220"/>
              </a:lnSpc>
              <a:tabLst>
                <a:tab pos="267970" algn="l"/>
                <a:tab pos="668020" algn="l"/>
                <a:tab pos="1239520" algn="l"/>
                <a:tab pos="1666239" algn="l"/>
              </a:tabLst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7305">
              <a:lnSpc>
                <a:spcPts val="3090"/>
              </a:lnSpc>
              <a:tabLst>
                <a:tab pos="805180" algn="l"/>
                <a:tab pos="1129030" algn="l"/>
              </a:tabLst>
            </a:pP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5427" y="4565395"/>
            <a:ext cx="2787650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850" spc="-22" baseline="-17543" dirty="0">
                <a:solidFill>
                  <a:srgbClr val="0000FF"/>
                </a:solidFill>
                <a:latin typeface="Calibri"/>
                <a:cs typeface="Calibri"/>
              </a:rPr>
              <a:t>i,</a:t>
            </a:r>
            <a:r>
              <a:rPr sz="2850" baseline="-17543" dirty="0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endParaRPr sz="2850" baseline="-17543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  <a:spcBef>
                <a:spcPts val="20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y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ED7D31"/>
                </a:solidFill>
                <a:latin typeface="Calibri"/>
                <a:cs typeface="Calibri"/>
              </a:rPr>
              <a:t>x</a:t>
            </a:r>
            <a:r>
              <a:rPr sz="2850" spc="-22" baseline="-17543" dirty="0">
                <a:solidFill>
                  <a:srgbClr val="ED7D31"/>
                </a:solidFill>
                <a:latin typeface="Calibri"/>
                <a:cs typeface="Calibri"/>
              </a:rPr>
              <a:t>i,</a:t>
            </a:r>
            <a:r>
              <a:rPr sz="2850" spc="-15" baseline="-17543" dirty="0">
                <a:solidFill>
                  <a:srgbClr val="ED7D31"/>
                </a:solidFill>
                <a:latin typeface="Calibri"/>
                <a:cs typeface="Calibri"/>
              </a:rPr>
              <a:t>j</a:t>
            </a:r>
            <a:r>
              <a:rPr sz="280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2800" spc="-25" dirty="0">
                <a:solidFill>
                  <a:srgbClr val="7030A0"/>
                </a:solidFill>
                <a:latin typeface="Calibri"/>
                <a:cs typeface="Calibri"/>
              </a:rPr>
              <a:t>w</a:t>
            </a:r>
            <a:r>
              <a:rPr sz="2850" spc="-7" baseline="-17543" dirty="0">
                <a:solidFill>
                  <a:srgbClr val="7030A0"/>
                </a:solidFill>
                <a:latin typeface="Calibri"/>
                <a:cs typeface="Calibri"/>
              </a:rPr>
              <a:t>j</a:t>
            </a:r>
            <a:r>
              <a:rPr sz="2850" spc="-30" baseline="-17543" dirty="0">
                <a:solidFill>
                  <a:srgbClr val="7030A0"/>
                </a:solidFill>
                <a:latin typeface="Calibri"/>
                <a:cs typeface="Calibri"/>
              </a:rPr>
              <a:t>,</a:t>
            </a:r>
            <a:r>
              <a:rPr sz="2850" spc="-22" baseline="-17543" dirty="0">
                <a:solidFill>
                  <a:srgbClr val="7030A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7030A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·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50" spc="-22" baseline="-17543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50" spc="-30" baseline="-17543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850" spc="-22" baseline="-17543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173</a:t>
            </a:fld>
            <a:endParaRPr spc="-15" dirty="0"/>
          </a:p>
        </p:txBody>
      </p:sp>
      <p:sp>
        <p:nvSpPr>
          <p:cNvPr id="15" name="object 15"/>
          <p:cNvSpPr txBox="1"/>
          <p:nvPr/>
        </p:nvSpPr>
        <p:spPr>
          <a:xfrm>
            <a:off x="4546351" y="3683761"/>
            <a:ext cx="34334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x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y)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150" baseline="26455" dirty="0">
                <a:latin typeface="Calibri"/>
                <a:cs typeface="Calibri"/>
              </a:rPr>
              <a:t>T</a:t>
            </a:r>
            <a:endParaRPr sz="3150" baseline="26455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  <a:spcBef>
                <a:spcPts val="55"/>
              </a:spcBef>
              <a:tabLst>
                <a:tab pos="1467485" algn="l"/>
                <a:tab pos="2517140" algn="l"/>
              </a:tabLst>
            </a:pPr>
            <a:r>
              <a:rPr sz="2400" spc="-15" dirty="0">
                <a:latin typeface="Calibri"/>
                <a:cs typeface="Calibri"/>
              </a:rPr>
              <a:t>[N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5" dirty="0">
                <a:latin typeface="Calibri"/>
                <a:cs typeface="Calibri"/>
              </a:rPr>
              <a:t>[N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5" dirty="0">
                <a:latin typeface="Calibri"/>
                <a:cs typeface="Calibri"/>
              </a:rPr>
              <a:t>[M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08651" y="4266691"/>
            <a:ext cx="291782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65" dirty="0">
                <a:latin typeface="Calibri"/>
                <a:cs typeface="Calibri"/>
              </a:rPr>
              <a:t>t</a:t>
            </a:r>
            <a:r>
              <a:rPr sz="2400" spc="-160" dirty="0">
                <a:latin typeface="Calibri"/>
                <a:cs typeface="Calibri"/>
              </a:rPr>
              <a:t>’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70CA71C-A9F5-4E0F-9E68-E796C12219C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A0C383D-8112-4919-8337-8C856FE5AC1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5C70D41-3573-4F23-8ACD-CAB56917192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F9211E9-F9A8-48FC-AAB5-BA933C24EA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1F7CA4D8-C1E3-4431-AD7A-5B9B5D79E5D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li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4160" y="1240789"/>
            <a:ext cx="11391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spc="-35" dirty="0">
                <a:latin typeface="Calibri"/>
                <a:cs typeface="Calibri"/>
              </a:rPr>
              <a:t>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7611" y="1235519"/>
            <a:ext cx="3670300" cy="1749425"/>
          </a:xfrm>
          <a:custGeom>
            <a:avLst/>
            <a:gdLst/>
            <a:ahLst/>
            <a:cxnLst/>
            <a:rect l="l" t="t" r="r" b="b"/>
            <a:pathLst>
              <a:path w="3670300" h="1749425">
                <a:moveTo>
                  <a:pt x="0" y="0"/>
                </a:moveTo>
                <a:lnTo>
                  <a:pt x="3669927" y="0"/>
                </a:lnTo>
                <a:lnTo>
                  <a:pt x="3669927" y="1749143"/>
                </a:lnTo>
                <a:lnTo>
                  <a:pt x="0" y="174914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889760"/>
            <a:ext cx="3188207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04835" y="1466000"/>
            <a:ext cx="1183005" cy="76200"/>
          </a:xfrm>
          <a:custGeom>
            <a:avLst/>
            <a:gdLst/>
            <a:ahLst/>
            <a:cxnLst/>
            <a:rect l="l" t="t" r="r" b="b"/>
            <a:pathLst>
              <a:path w="1183004" h="76200">
                <a:moveTo>
                  <a:pt x="1106691" y="0"/>
                </a:moveTo>
                <a:lnTo>
                  <a:pt x="1106691" y="76200"/>
                </a:lnTo>
                <a:lnTo>
                  <a:pt x="1157491" y="50800"/>
                </a:lnTo>
                <a:lnTo>
                  <a:pt x="1119391" y="50800"/>
                </a:lnTo>
                <a:lnTo>
                  <a:pt x="1119391" y="25400"/>
                </a:lnTo>
                <a:lnTo>
                  <a:pt x="1157491" y="25400"/>
                </a:lnTo>
                <a:lnTo>
                  <a:pt x="1106691" y="0"/>
                </a:lnTo>
                <a:close/>
              </a:path>
              <a:path w="1183004" h="76200">
                <a:moveTo>
                  <a:pt x="11066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06691" y="50800"/>
                </a:lnTo>
                <a:lnTo>
                  <a:pt x="1106691" y="25400"/>
                </a:lnTo>
                <a:close/>
              </a:path>
              <a:path w="1183004" h="76200">
                <a:moveTo>
                  <a:pt x="1157491" y="25400"/>
                </a:moveTo>
                <a:lnTo>
                  <a:pt x="1119391" y="25400"/>
                </a:lnTo>
                <a:lnTo>
                  <a:pt x="1119391" y="50800"/>
                </a:lnTo>
                <a:lnTo>
                  <a:pt x="1157491" y="50800"/>
                </a:lnTo>
                <a:lnTo>
                  <a:pt x="1182891" y="38100"/>
                </a:lnTo>
                <a:lnTo>
                  <a:pt x="1157491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055" y="1432477"/>
            <a:ext cx="640080" cy="76200"/>
          </a:xfrm>
          <a:custGeom>
            <a:avLst/>
            <a:gdLst/>
            <a:ahLst/>
            <a:cxnLst/>
            <a:rect l="l" t="t" r="r" b="b"/>
            <a:pathLst>
              <a:path w="640079" h="76200">
                <a:moveTo>
                  <a:pt x="563330" y="0"/>
                </a:moveTo>
                <a:lnTo>
                  <a:pt x="563330" y="76200"/>
                </a:lnTo>
                <a:lnTo>
                  <a:pt x="614130" y="50800"/>
                </a:lnTo>
                <a:lnTo>
                  <a:pt x="576030" y="50800"/>
                </a:lnTo>
                <a:lnTo>
                  <a:pt x="576030" y="25400"/>
                </a:lnTo>
                <a:lnTo>
                  <a:pt x="614130" y="25400"/>
                </a:lnTo>
                <a:lnTo>
                  <a:pt x="563330" y="0"/>
                </a:lnTo>
                <a:close/>
              </a:path>
              <a:path w="640079" h="76200">
                <a:moveTo>
                  <a:pt x="56333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63330" y="50800"/>
                </a:lnTo>
                <a:lnTo>
                  <a:pt x="563330" y="25400"/>
                </a:lnTo>
                <a:close/>
              </a:path>
              <a:path w="640079" h="76200">
                <a:moveTo>
                  <a:pt x="614130" y="25400"/>
                </a:moveTo>
                <a:lnTo>
                  <a:pt x="576030" y="25400"/>
                </a:lnTo>
                <a:lnTo>
                  <a:pt x="576030" y="50800"/>
                </a:lnTo>
                <a:lnTo>
                  <a:pt x="614130" y="50800"/>
                </a:lnTo>
                <a:lnTo>
                  <a:pt x="639530" y="38100"/>
                </a:lnTo>
                <a:lnTo>
                  <a:pt x="614130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5171" y="2796186"/>
            <a:ext cx="1224280" cy="76200"/>
          </a:xfrm>
          <a:custGeom>
            <a:avLst/>
            <a:gdLst/>
            <a:ahLst/>
            <a:cxnLst/>
            <a:rect l="l" t="t" r="r" b="b"/>
            <a:pathLst>
              <a:path w="1224279" h="76200">
                <a:moveTo>
                  <a:pt x="76201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1" y="50800"/>
                </a:lnTo>
                <a:lnTo>
                  <a:pt x="63501" y="25400"/>
                </a:lnTo>
                <a:lnTo>
                  <a:pt x="76200" y="25400"/>
                </a:lnTo>
                <a:lnTo>
                  <a:pt x="76201" y="0"/>
                </a:lnTo>
                <a:close/>
              </a:path>
              <a:path w="1224279" h="76200">
                <a:moveTo>
                  <a:pt x="76200" y="25400"/>
                </a:moveTo>
                <a:lnTo>
                  <a:pt x="76200" y="50800"/>
                </a:lnTo>
                <a:lnTo>
                  <a:pt x="1223681" y="50801"/>
                </a:lnTo>
                <a:lnTo>
                  <a:pt x="1223681" y="25401"/>
                </a:lnTo>
                <a:lnTo>
                  <a:pt x="76200" y="25400"/>
                </a:lnTo>
                <a:close/>
              </a:path>
              <a:path w="1224279" h="76200">
                <a:moveTo>
                  <a:pt x="63501" y="25400"/>
                </a:moveTo>
                <a:lnTo>
                  <a:pt x="63501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1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427" y="1646173"/>
            <a:ext cx="1767839" cy="168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3229"/>
              </a:lnSpc>
              <a:tabLst>
                <a:tab pos="356870" algn="l"/>
                <a:tab pos="756285" algn="l"/>
                <a:tab pos="108077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-3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01600">
              <a:lnSpc>
                <a:spcPts val="3229"/>
              </a:lnSpc>
              <a:tabLst>
                <a:tab pos="783590" algn="l"/>
                <a:tab pos="118364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/dx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40" dirty="0">
                <a:latin typeface="Calibri"/>
                <a:cs typeface="Calibri"/>
              </a:rPr>
              <a:t>D]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8597" y="1185925"/>
            <a:ext cx="155384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15"/>
              </a:lnSpc>
            </a:pPr>
            <a:r>
              <a:rPr sz="2700" spc="-5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[</a:t>
            </a:r>
            <a:r>
              <a:rPr sz="2700" spc="-25" dirty="0">
                <a:latin typeface="Calibri"/>
                <a:cs typeface="Calibri"/>
              </a:rPr>
              <a:t>D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1]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04"/>
              </a:lnSpc>
              <a:tabLst>
                <a:tab pos="256540" algn="l"/>
                <a:tab pos="579755" algn="l"/>
                <a:tab pos="903605" algn="l"/>
                <a:tab pos="122682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	1	3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  <a:tab pos="902335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3	2	1</a:t>
            </a:r>
            <a:r>
              <a:rPr sz="2700" spc="-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2]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7611" y="1235519"/>
            <a:ext cx="3670300" cy="1749425"/>
          </a:xfrm>
          <a:prstGeom prst="rect">
            <a:avLst/>
          </a:prstGeom>
          <a:ln w="9525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2900" spc="5" dirty="0">
                <a:latin typeface="Calibri"/>
                <a:cs typeface="Calibri"/>
              </a:rPr>
              <a:t>M</a:t>
            </a:r>
            <a:r>
              <a:rPr sz="2900" spc="-35" dirty="0">
                <a:latin typeface="Calibri"/>
                <a:cs typeface="Calibri"/>
              </a:rPr>
              <a:t>a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-5" dirty="0">
                <a:latin typeface="Calibri"/>
                <a:cs typeface="Calibri"/>
              </a:rPr>
              <a:t>r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dirty="0">
                <a:latin typeface="Calibri"/>
                <a:cs typeface="Calibri"/>
              </a:rPr>
              <a:t>x</a:t>
            </a:r>
            <a:r>
              <a:rPr sz="2900" spc="25" dirty="0">
                <a:latin typeface="Calibri"/>
                <a:cs typeface="Calibri"/>
              </a:rPr>
              <a:t> </a:t>
            </a:r>
            <a:r>
              <a:rPr sz="2900" spc="30" dirty="0">
                <a:latin typeface="Calibri"/>
                <a:cs typeface="Calibri"/>
              </a:rPr>
              <a:t>M</a:t>
            </a:r>
            <a:r>
              <a:rPr sz="2900" spc="10" dirty="0">
                <a:latin typeface="Calibri"/>
                <a:cs typeface="Calibri"/>
              </a:rPr>
              <a:t>u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0" dirty="0">
                <a:latin typeface="Calibri"/>
                <a:cs typeface="Calibri"/>
              </a:rPr>
              <a:t>t</a:t>
            </a:r>
            <a:r>
              <a:rPr sz="2900" spc="5" dirty="0">
                <a:latin typeface="Calibri"/>
                <a:cs typeface="Calibri"/>
              </a:rPr>
              <a:t>i</a:t>
            </a:r>
            <a:r>
              <a:rPr sz="2900" spc="10" dirty="0">
                <a:latin typeface="Calibri"/>
                <a:cs typeface="Calibri"/>
              </a:rPr>
              <a:t>p</a:t>
            </a:r>
            <a:r>
              <a:rPr sz="2900" spc="5" dirty="0">
                <a:latin typeface="Calibri"/>
                <a:cs typeface="Calibri"/>
              </a:rPr>
              <a:t>l</a:t>
            </a:r>
            <a:r>
              <a:rPr sz="2900" spc="-15" dirty="0">
                <a:latin typeface="Calibri"/>
                <a:cs typeface="Calibri"/>
              </a:rPr>
              <a:t>y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y</a:t>
            </a:r>
            <a:r>
              <a:rPr sz="2900" i="1" spc="20" dirty="0">
                <a:latin typeface="Calibri"/>
                <a:cs typeface="Calibri"/>
              </a:rPr>
              <a:t> </a:t>
            </a:r>
            <a:r>
              <a:rPr sz="2900" i="1" dirty="0">
                <a:latin typeface="Calibri"/>
                <a:cs typeface="Calibri"/>
              </a:rPr>
              <a:t>=</a:t>
            </a:r>
            <a:r>
              <a:rPr sz="2900" i="1" spc="25" dirty="0">
                <a:latin typeface="Calibri"/>
                <a:cs typeface="Calibri"/>
              </a:rPr>
              <a:t> </a:t>
            </a:r>
            <a:r>
              <a:rPr sz="2900" i="1" spc="-5" dirty="0">
                <a:latin typeface="Calibri"/>
                <a:cs typeface="Calibri"/>
              </a:rPr>
              <a:t>xw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95411" y="628141"/>
            <a:ext cx="1953895" cy="282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algn="ctr">
              <a:lnSpc>
                <a:spcPts val="3229"/>
              </a:lnSpc>
            </a:pPr>
            <a:r>
              <a:rPr sz="2700" spc="-25" dirty="0"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[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endParaRPr sz="2700">
              <a:latin typeface="Calibri"/>
              <a:cs typeface="Calibri"/>
            </a:endParaRPr>
          </a:p>
          <a:p>
            <a:pPr marL="176530" algn="ctr">
              <a:lnSpc>
                <a:spcPts val="3204"/>
              </a:lnSpc>
              <a:tabLst>
                <a:tab pos="1133475" algn="l"/>
                <a:tab pos="1533525" algn="l"/>
              </a:tabLst>
            </a:pP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89230">
              <a:lnSpc>
                <a:spcPts val="3215"/>
              </a:lnSpc>
              <a:tabLst>
                <a:tab pos="768350" algn="l"/>
                <a:tab pos="1092200" algn="l"/>
                <a:tab pos="1587500" algn="l"/>
              </a:tabLst>
            </a:pP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3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03505" algn="ctr">
              <a:lnSpc>
                <a:spcPts val="3190"/>
              </a:lnSpc>
              <a:tabLst>
                <a:tab pos="267970" algn="l"/>
                <a:tab pos="591185" algn="l"/>
                <a:tab pos="1266190" algn="l"/>
              </a:tabLst>
            </a:pP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700" spc="-20" dirty="0">
                <a:solidFill>
                  <a:srgbClr val="C00000"/>
                </a:solidFill>
                <a:latin typeface="Calibri"/>
                <a:cs typeface="Calibri"/>
              </a:rPr>
              <a:t>/d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[N</a:t>
            </a:r>
            <a:r>
              <a:rPr sz="2700" spc="-20" dirty="0">
                <a:latin typeface="Calibri"/>
                <a:cs typeface="Calibri"/>
              </a:rPr>
              <a:t>×</a:t>
            </a:r>
            <a:r>
              <a:rPr sz="2700" spc="-55" dirty="0">
                <a:latin typeface="Calibri"/>
                <a:cs typeface="Calibri"/>
              </a:rPr>
              <a:t>M]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-3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R="86995" algn="ctr">
              <a:lnSpc>
                <a:spcPts val="3095"/>
              </a:lnSpc>
              <a:tabLst>
                <a:tab pos="605790" algn="l"/>
                <a:tab pos="929640" algn="l"/>
                <a:tab pos="1253490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-8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251" y="3368294"/>
            <a:ext cx="178498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15"/>
              </a:lnSpc>
              <a:tabLst>
                <a:tab pos="267970" algn="l"/>
                <a:tab pos="668020" algn="l"/>
                <a:tab pos="1239520" algn="l"/>
                <a:tab pos="1666239" algn="l"/>
              </a:tabLst>
            </a:pP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[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	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7305">
              <a:lnSpc>
                <a:spcPts val="3215"/>
              </a:lnSpc>
              <a:tabLst>
                <a:tab pos="805180" algn="l"/>
                <a:tab pos="1129030" algn="l"/>
              </a:tabLst>
            </a:pP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spc="-35" dirty="0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2095" y="2853691"/>
            <a:ext cx="2356485" cy="934085"/>
          </a:xfrm>
          <a:custGeom>
            <a:avLst/>
            <a:gdLst/>
            <a:ahLst/>
            <a:cxnLst/>
            <a:rect l="l" t="t" r="r" b="b"/>
            <a:pathLst>
              <a:path w="2356485" h="934085">
                <a:moveTo>
                  <a:pt x="76200" y="857813"/>
                </a:moveTo>
                <a:lnTo>
                  <a:pt x="0" y="895913"/>
                </a:lnTo>
                <a:lnTo>
                  <a:pt x="76200" y="934013"/>
                </a:lnTo>
                <a:lnTo>
                  <a:pt x="76200" y="908613"/>
                </a:lnTo>
                <a:lnTo>
                  <a:pt x="63500" y="908613"/>
                </a:lnTo>
                <a:lnTo>
                  <a:pt x="63500" y="883213"/>
                </a:lnTo>
                <a:lnTo>
                  <a:pt x="76200" y="883213"/>
                </a:lnTo>
                <a:lnTo>
                  <a:pt x="76200" y="857813"/>
                </a:lnTo>
                <a:close/>
              </a:path>
              <a:path w="2356485" h="934085">
                <a:moveTo>
                  <a:pt x="76200" y="883213"/>
                </a:moveTo>
                <a:lnTo>
                  <a:pt x="63500" y="883213"/>
                </a:lnTo>
                <a:lnTo>
                  <a:pt x="63500" y="908613"/>
                </a:lnTo>
                <a:lnTo>
                  <a:pt x="76200" y="908613"/>
                </a:lnTo>
                <a:lnTo>
                  <a:pt x="76200" y="883213"/>
                </a:lnTo>
                <a:close/>
              </a:path>
              <a:path w="2356485" h="934085">
                <a:moveTo>
                  <a:pt x="827427" y="883213"/>
                </a:moveTo>
                <a:lnTo>
                  <a:pt x="76200" y="883213"/>
                </a:lnTo>
                <a:lnTo>
                  <a:pt x="76200" y="908613"/>
                </a:lnTo>
                <a:lnTo>
                  <a:pt x="852827" y="908613"/>
                </a:lnTo>
                <a:lnTo>
                  <a:pt x="852827" y="895913"/>
                </a:lnTo>
                <a:lnTo>
                  <a:pt x="827427" y="895913"/>
                </a:lnTo>
                <a:lnTo>
                  <a:pt x="827427" y="883213"/>
                </a:lnTo>
                <a:close/>
              </a:path>
              <a:path w="2356485" h="934085">
                <a:moveTo>
                  <a:pt x="2356133" y="0"/>
                </a:moveTo>
                <a:lnTo>
                  <a:pt x="827427" y="0"/>
                </a:lnTo>
                <a:lnTo>
                  <a:pt x="827427" y="895913"/>
                </a:lnTo>
                <a:lnTo>
                  <a:pt x="840127" y="883213"/>
                </a:lnTo>
                <a:lnTo>
                  <a:pt x="852827" y="883213"/>
                </a:lnTo>
                <a:lnTo>
                  <a:pt x="852827" y="25400"/>
                </a:lnTo>
                <a:lnTo>
                  <a:pt x="840127" y="25400"/>
                </a:lnTo>
                <a:lnTo>
                  <a:pt x="852827" y="12700"/>
                </a:lnTo>
                <a:lnTo>
                  <a:pt x="2356133" y="12700"/>
                </a:lnTo>
                <a:lnTo>
                  <a:pt x="2356133" y="0"/>
                </a:lnTo>
                <a:close/>
              </a:path>
              <a:path w="2356485" h="934085">
                <a:moveTo>
                  <a:pt x="852827" y="883213"/>
                </a:moveTo>
                <a:lnTo>
                  <a:pt x="840127" y="883213"/>
                </a:lnTo>
                <a:lnTo>
                  <a:pt x="827427" y="895913"/>
                </a:lnTo>
                <a:lnTo>
                  <a:pt x="852827" y="895913"/>
                </a:lnTo>
                <a:lnTo>
                  <a:pt x="852827" y="883213"/>
                </a:lnTo>
                <a:close/>
              </a:path>
              <a:path w="2356485" h="934085">
                <a:moveTo>
                  <a:pt x="852827" y="12700"/>
                </a:moveTo>
                <a:lnTo>
                  <a:pt x="840127" y="25400"/>
                </a:lnTo>
                <a:lnTo>
                  <a:pt x="852827" y="25400"/>
                </a:lnTo>
                <a:lnTo>
                  <a:pt x="852827" y="12700"/>
                </a:lnTo>
                <a:close/>
              </a:path>
              <a:path w="2356485" h="934085">
                <a:moveTo>
                  <a:pt x="2356133" y="12700"/>
                </a:moveTo>
                <a:lnTo>
                  <a:pt x="852827" y="12700"/>
                </a:lnTo>
                <a:lnTo>
                  <a:pt x="852827" y="25400"/>
                </a:lnTo>
                <a:lnTo>
                  <a:pt x="2356133" y="25400"/>
                </a:lnTo>
                <a:lnTo>
                  <a:pt x="2356133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08651" y="4266691"/>
            <a:ext cx="2917825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65" dirty="0">
                <a:latin typeface="Calibri"/>
                <a:cs typeface="Calibri"/>
              </a:rPr>
              <a:t>t</a:t>
            </a:r>
            <a:r>
              <a:rPr sz="2400" spc="-160" dirty="0">
                <a:latin typeface="Calibri"/>
                <a:cs typeface="Calibri"/>
              </a:rPr>
              <a:t>’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174</a:t>
            </a:fld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4546351" y="5110226"/>
            <a:ext cx="3049270" cy="82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w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150" baseline="26455" dirty="0">
                <a:latin typeface="Calibri"/>
                <a:cs typeface="Calibri"/>
              </a:rPr>
              <a:t>T </a:t>
            </a:r>
            <a:r>
              <a:rPr sz="3150" spc="-315" baseline="264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y)</a:t>
            </a:r>
            <a:endParaRPr sz="3200">
              <a:latin typeface="Calibri"/>
              <a:cs typeface="Calibri"/>
            </a:endParaRPr>
          </a:p>
          <a:p>
            <a:pPr marL="41910" algn="ctr">
              <a:lnSpc>
                <a:spcPct val="100000"/>
              </a:lnSpc>
              <a:spcBef>
                <a:spcPts val="55"/>
              </a:spcBef>
              <a:tabLst>
                <a:tab pos="1150620" algn="l"/>
              </a:tabLst>
            </a:pPr>
            <a:r>
              <a:rPr sz="2400" spc="-15" dirty="0">
                <a:latin typeface="Calibri"/>
                <a:cs typeface="Calibri"/>
              </a:rPr>
              <a:t>[D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5" dirty="0">
                <a:latin typeface="Calibri"/>
                <a:cs typeface="Calibri"/>
              </a:rPr>
              <a:t>[D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[N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351" y="3683761"/>
            <a:ext cx="3433445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x 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L/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y)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150" baseline="26455" dirty="0">
                <a:latin typeface="Calibri"/>
                <a:cs typeface="Calibri"/>
              </a:rPr>
              <a:t>T</a:t>
            </a:r>
            <a:endParaRPr sz="3150" baseline="26455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  <a:spcBef>
                <a:spcPts val="55"/>
              </a:spcBef>
              <a:tabLst>
                <a:tab pos="1467485" algn="l"/>
                <a:tab pos="2517140" algn="l"/>
              </a:tabLst>
            </a:pPr>
            <a:r>
              <a:rPr sz="2400" spc="-15" dirty="0">
                <a:latin typeface="Calibri"/>
                <a:cs typeface="Calibri"/>
              </a:rPr>
              <a:t>[N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5" dirty="0">
                <a:latin typeface="Calibri"/>
                <a:cs typeface="Calibri"/>
              </a:rPr>
              <a:t>[N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]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5" dirty="0">
                <a:latin typeface="Calibri"/>
                <a:cs typeface="Calibri"/>
              </a:rPr>
              <a:t>[M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EDC8360-F6DA-48ED-8120-559C7E83E71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6C1DA51-522F-482A-BA4C-B081D1DB357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61856A3-F6AF-4486-A740-DEE011594ED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C23B22C-D51B-4758-95A9-00F56FC80D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投影片編號版面配置區 1">
              <a:extLst>
                <a:ext uri="{FF2B5EF4-FFF2-40B4-BE49-F238E27FC236}">
                  <a16:creationId xmlns:a16="http://schemas.microsoft.com/office/drawing/2014/main" id="{CF7A5898-5ED9-4BBB-9037-1CAE193FF4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1162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1562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8390" y="1915544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38" y="50800"/>
                </a:lnTo>
                <a:lnTo>
                  <a:pt x="1622438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38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38" y="101600"/>
                </a:lnTo>
                <a:lnTo>
                  <a:pt x="1622438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2"/>
            <a:ext cx="1430020" cy="152400"/>
          </a:xfrm>
          <a:custGeom>
            <a:avLst/>
            <a:gdLst/>
            <a:ahLst/>
            <a:cxnLst/>
            <a:rect l="l" t="t" r="r" b="b"/>
            <a:pathLst>
              <a:path w="1430020" h="152400">
                <a:moveTo>
                  <a:pt x="1277378" y="101601"/>
                </a:moveTo>
                <a:lnTo>
                  <a:pt x="1277378" y="152400"/>
                </a:lnTo>
                <a:lnTo>
                  <a:pt x="1378977" y="101601"/>
                </a:lnTo>
                <a:lnTo>
                  <a:pt x="1277378" y="101601"/>
                </a:lnTo>
                <a:close/>
              </a:path>
              <a:path w="1430020" h="152400">
                <a:moveTo>
                  <a:pt x="1277378" y="50801"/>
                </a:moveTo>
                <a:lnTo>
                  <a:pt x="1277378" y="101601"/>
                </a:lnTo>
                <a:lnTo>
                  <a:pt x="1302778" y="101601"/>
                </a:lnTo>
                <a:lnTo>
                  <a:pt x="1302778" y="50801"/>
                </a:lnTo>
                <a:lnTo>
                  <a:pt x="1277378" y="50801"/>
                </a:lnTo>
                <a:close/>
              </a:path>
              <a:path w="1430020" h="152400">
                <a:moveTo>
                  <a:pt x="1277378" y="0"/>
                </a:moveTo>
                <a:lnTo>
                  <a:pt x="1277378" y="50801"/>
                </a:lnTo>
                <a:lnTo>
                  <a:pt x="1302778" y="50801"/>
                </a:lnTo>
                <a:lnTo>
                  <a:pt x="1302778" y="101601"/>
                </a:lnTo>
                <a:lnTo>
                  <a:pt x="1378980" y="101600"/>
                </a:lnTo>
                <a:lnTo>
                  <a:pt x="1429778" y="76201"/>
                </a:lnTo>
                <a:lnTo>
                  <a:pt x="1277378" y="0"/>
                </a:lnTo>
                <a:close/>
              </a:path>
              <a:path w="1430020" h="152400">
                <a:moveTo>
                  <a:pt x="0" y="50800"/>
                </a:moveTo>
                <a:lnTo>
                  <a:pt x="0" y="101600"/>
                </a:lnTo>
                <a:lnTo>
                  <a:pt x="1277378" y="101601"/>
                </a:lnTo>
                <a:lnTo>
                  <a:pt x="1277378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4022" y="4196511"/>
            <a:ext cx="7603952" cy="114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175</a:t>
            </a:fld>
            <a:endParaRPr spc="-15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441885D-FFBD-49DF-954C-6DB1C215311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F3FF00C3-26CE-440A-8846-7F5BCF0F488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100B885-D545-4533-8AE1-499747FE0E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3BBC023-9886-488B-A428-7B132A93CA4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FADE0DF4-1400-4943-8543-FDD6AB5ED69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標題 25">
            <a:extLst>
              <a:ext uri="{FF2B5EF4-FFF2-40B4-BE49-F238E27FC236}">
                <a16:creationId xmlns:a16="http://schemas.microsoft.com/office/drawing/2014/main" id="{79586447-8849-4CA6-B7C6-0F278730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7477C601-5FAE-43B0-A3C4-336A6FD3FBAA}"/>
              </a:ext>
            </a:extLst>
          </p:cNvPr>
          <p:cNvSpPr txBox="1">
            <a:spLocks/>
          </p:cNvSpPr>
          <p:nvPr/>
        </p:nvSpPr>
        <p:spPr>
          <a:xfrm>
            <a:off x="916939" y="444499"/>
            <a:ext cx="10358120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 dirty="0">
                <a:latin typeface="Calibri Light"/>
                <a:cs typeface="Calibri Light"/>
              </a:rPr>
              <a:t>B</a:t>
            </a:r>
            <a:r>
              <a:rPr lang="en-US" sz="4000" spc="-20" dirty="0">
                <a:latin typeface="Calibri Light"/>
                <a:cs typeface="Calibri Light"/>
              </a:rPr>
              <a:t>a</a:t>
            </a:r>
            <a:r>
              <a:rPr lang="en-US" sz="4000" spc="-5" dirty="0">
                <a:latin typeface="Calibri Light"/>
                <a:cs typeface="Calibri Light"/>
              </a:rPr>
              <a:t>ck</a:t>
            </a:r>
            <a:r>
              <a:rPr lang="en-US" sz="4000" spc="-30" dirty="0">
                <a:latin typeface="Calibri Light"/>
                <a:cs typeface="Calibri Light"/>
              </a:rPr>
              <a:t>p</a:t>
            </a:r>
            <a:r>
              <a:rPr lang="en-US" sz="4000" spc="-100" dirty="0">
                <a:latin typeface="Calibri Light"/>
                <a:cs typeface="Calibri Light"/>
              </a:rPr>
              <a:t>r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30" dirty="0">
                <a:latin typeface="Calibri Light"/>
                <a:cs typeface="Calibri Light"/>
              </a:rPr>
              <a:t>p</a:t>
            </a:r>
            <a:r>
              <a:rPr lang="en-US" sz="4000" spc="-20" dirty="0">
                <a:latin typeface="Calibri Light"/>
                <a:cs typeface="Calibri Light"/>
              </a:rPr>
              <a:t>a</a:t>
            </a:r>
            <a:r>
              <a:rPr lang="en-US" sz="4000" spc="-100" dirty="0">
                <a:latin typeface="Calibri Light"/>
                <a:cs typeface="Calibri Light"/>
              </a:rPr>
              <a:t>g</a:t>
            </a:r>
            <a:r>
              <a:rPr lang="en-US" sz="4000" spc="-55" dirty="0">
                <a:latin typeface="Calibri Light"/>
                <a:cs typeface="Calibri Light"/>
              </a:rPr>
              <a:t>a</a:t>
            </a:r>
            <a:r>
              <a:rPr lang="en-US" sz="4000" spc="-20" dirty="0">
                <a:latin typeface="Calibri Light"/>
                <a:cs typeface="Calibri Light"/>
              </a:rPr>
              <a:t>t</a:t>
            </a:r>
            <a:r>
              <a:rPr lang="en-US" sz="4000" spc="-10" dirty="0">
                <a:latin typeface="Calibri Light"/>
                <a:cs typeface="Calibri Light"/>
              </a:rPr>
              <a:t>i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30" dirty="0">
                <a:latin typeface="Calibri Light"/>
                <a:cs typeface="Calibri Light"/>
              </a:rPr>
              <a:t>n</a:t>
            </a:r>
            <a:r>
              <a:rPr lang="en-US" sz="4000" spc="-15" dirty="0">
                <a:latin typeface="Calibri Light"/>
                <a:cs typeface="Calibri Light"/>
              </a:rPr>
              <a:t>:</a:t>
            </a:r>
            <a:r>
              <a:rPr lang="en-US" sz="4000" spc="-5" dirty="0">
                <a:latin typeface="Calibri Light"/>
                <a:cs typeface="Calibri Light"/>
              </a:rPr>
              <a:t> A</a:t>
            </a:r>
            <a:r>
              <a:rPr lang="en-US" sz="4000" spc="-30" dirty="0">
                <a:latin typeface="Calibri Light"/>
                <a:cs typeface="Calibri Light"/>
              </a:rPr>
              <a:t>n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25" dirty="0">
                <a:latin typeface="Calibri Light"/>
                <a:cs typeface="Calibri Light"/>
              </a:rPr>
              <a:t>th</a:t>
            </a:r>
            <a:r>
              <a:rPr lang="en-US" sz="4000" spc="-5" dirty="0">
                <a:latin typeface="Calibri Light"/>
                <a:cs typeface="Calibri Light"/>
              </a:rPr>
              <a:t>e</a:t>
            </a:r>
            <a:r>
              <a:rPr lang="en-US" sz="4000" spc="-15" dirty="0">
                <a:latin typeface="Calibri Light"/>
                <a:cs typeface="Calibri Light"/>
              </a:rPr>
              <a:t>r</a:t>
            </a:r>
            <a:r>
              <a:rPr lang="en-US" sz="4000" spc="-10" dirty="0">
                <a:latin typeface="Calibri Light"/>
                <a:cs typeface="Calibri Light"/>
              </a:rPr>
              <a:t> </a:t>
            </a:r>
            <a:r>
              <a:rPr lang="en-US" sz="4000" spc="-5" dirty="0">
                <a:latin typeface="Calibri Light"/>
                <a:cs typeface="Calibri Light"/>
              </a:rPr>
              <a:t>V</a:t>
            </a:r>
            <a:r>
              <a:rPr lang="en-US" sz="4000" spc="-10" dirty="0">
                <a:latin typeface="Calibri Light"/>
                <a:cs typeface="Calibri Light"/>
              </a:rPr>
              <a:t>i</a:t>
            </a:r>
            <a:r>
              <a:rPr lang="en-US" sz="4000" spc="-25" dirty="0">
                <a:latin typeface="Calibri Light"/>
                <a:cs typeface="Calibri Light"/>
              </a:rPr>
              <a:t>e</a:t>
            </a:r>
            <a:r>
              <a:rPr lang="en-US" sz="4000" spc="-30" dirty="0">
                <a:latin typeface="Calibri Light"/>
                <a:cs typeface="Calibri Light"/>
              </a:rPr>
              <a:t>w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1162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1562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8390" y="1915544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38" y="50800"/>
                </a:lnTo>
                <a:lnTo>
                  <a:pt x="1622438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38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38" y="101600"/>
                </a:lnTo>
                <a:lnTo>
                  <a:pt x="1622438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2"/>
            <a:ext cx="1430020" cy="152400"/>
          </a:xfrm>
          <a:custGeom>
            <a:avLst/>
            <a:gdLst/>
            <a:ahLst/>
            <a:cxnLst/>
            <a:rect l="l" t="t" r="r" b="b"/>
            <a:pathLst>
              <a:path w="1430020" h="152400">
                <a:moveTo>
                  <a:pt x="1277378" y="101601"/>
                </a:moveTo>
                <a:lnTo>
                  <a:pt x="1277378" y="152400"/>
                </a:lnTo>
                <a:lnTo>
                  <a:pt x="1378977" y="101601"/>
                </a:lnTo>
                <a:lnTo>
                  <a:pt x="1277378" y="101601"/>
                </a:lnTo>
                <a:close/>
              </a:path>
              <a:path w="1430020" h="152400">
                <a:moveTo>
                  <a:pt x="1277378" y="50801"/>
                </a:moveTo>
                <a:lnTo>
                  <a:pt x="1277378" y="101601"/>
                </a:lnTo>
                <a:lnTo>
                  <a:pt x="1302778" y="101601"/>
                </a:lnTo>
                <a:lnTo>
                  <a:pt x="1302778" y="50801"/>
                </a:lnTo>
                <a:lnTo>
                  <a:pt x="1277378" y="50801"/>
                </a:lnTo>
                <a:close/>
              </a:path>
              <a:path w="1430020" h="152400">
                <a:moveTo>
                  <a:pt x="1277378" y="0"/>
                </a:moveTo>
                <a:lnTo>
                  <a:pt x="1277378" y="50801"/>
                </a:lnTo>
                <a:lnTo>
                  <a:pt x="1302778" y="50801"/>
                </a:lnTo>
                <a:lnTo>
                  <a:pt x="1302778" y="101601"/>
                </a:lnTo>
                <a:lnTo>
                  <a:pt x="1378980" y="101600"/>
                </a:lnTo>
                <a:lnTo>
                  <a:pt x="1429778" y="76201"/>
                </a:lnTo>
                <a:lnTo>
                  <a:pt x="1277378" y="0"/>
                </a:lnTo>
                <a:close/>
              </a:path>
              <a:path w="1430020" h="152400">
                <a:moveTo>
                  <a:pt x="0" y="50800"/>
                </a:moveTo>
                <a:lnTo>
                  <a:pt x="0" y="101600"/>
                </a:lnTo>
                <a:lnTo>
                  <a:pt x="1277378" y="101601"/>
                </a:lnTo>
                <a:lnTo>
                  <a:pt x="1277378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4022" y="4196511"/>
            <a:ext cx="7603952" cy="114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70605" y="5531611"/>
            <a:ext cx="411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176</a:t>
            </a:fld>
            <a:endParaRPr spc="-15" dirty="0"/>
          </a:p>
        </p:txBody>
      </p:sp>
      <p:sp>
        <p:nvSpPr>
          <p:cNvPr id="17" name="object 17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7729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2980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6144" y="3044444"/>
            <a:ext cx="92227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ass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5F21C1A-3305-4A0C-92C7-CD9145C57A6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1DAA1CA-163F-4357-95F7-DFA3743FB3D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48C315-62FB-42E2-9077-56E2902DA6B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1CACEB3-AF7F-4C11-BC27-76F637D0C8A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05F2C4B0-32EA-45D8-A082-0ED72E51637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bject 2">
            <a:extLst>
              <a:ext uri="{FF2B5EF4-FFF2-40B4-BE49-F238E27FC236}">
                <a16:creationId xmlns:a16="http://schemas.microsoft.com/office/drawing/2014/main" id="{C75F0897-090A-41A0-A56C-6838A7CFDEF9}"/>
              </a:ext>
            </a:extLst>
          </p:cNvPr>
          <p:cNvSpPr txBox="1">
            <a:spLocks/>
          </p:cNvSpPr>
          <p:nvPr/>
        </p:nvSpPr>
        <p:spPr>
          <a:xfrm>
            <a:off x="916939" y="444499"/>
            <a:ext cx="10358120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 dirty="0">
                <a:latin typeface="Calibri Light"/>
                <a:cs typeface="Calibri Light"/>
              </a:rPr>
              <a:t>B</a:t>
            </a:r>
            <a:r>
              <a:rPr lang="en-US" sz="4000" spc="-20" dirty="0">
                <a:latin typeface="Calibri Light"/>
                <a:cs typeface="Calibri Light"/>
              </a:rPr>
              <a:t>a</a:t>
            </a:r>
            <a:r>
              <a:rPr lang="en-US" sz="4000" spc="-5" dirty="0">
                <a:latin typeface="Calibri Light"/>
                <a:cs typeface="Calibri Light"/>
              </a:rPr>
              <a:t>ck</a:t>
            </a:r>
            <a:r>
              <a:rPr lang="en-US" sz="4000" spc="-30" dirty="0">
                <a:latin typeface="Calibri Light"/>
                <a:cs typeface="Calibri Light"/>
              </a:rPr>
              <a:t>p</a:t>
            </a:r>
            <a:r>
              <a:rPr lang="en-US" sz="4000" spc="-100" dirty="0">
                <a:latin typeface="Calibri Light"/>
                <a:cs typeface="Calibri Light"/>
              </a:rPr>
              <a:t>r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30" dirty="0">
                <a:latin typeface="Calibri Light"/>
                <a:cs typeface="Calibri Light"/>
              </a:rPr>
              <a:t>p</a:t>
            </a:r>
            <a:r>
              <a:rPr lang="en-US" sz="4000" spc="-20" dirty="0">
                <a:latin typeface="Calibri Light"/>
                <a:cs typeface="Calibri Light"/>
              </a:rPr>
              <a:t>a</a:t>
            </a:r>
            <a:r>
              <a:rPr lang="en-US" sz="4000" spc="-100" dirty="0">
                <a:latin typeface="Calibri Light"/>
                <a:cs typeface="Calibri Light"/>
              </a:rPr>
              <a:t>g</a:t>
            </a:r>
            <a:r>
              <a:rPr lang="en-US" sz="4000" spc="-55" dirty="0">
                <a:latin typeface="Calibri Light"/>
                <a:cs typeface="Calibri Light"/>
              </a:rPr>
              <a:t>a</a:t>
            </a:r>
            <a:r>
              <a:rPr lang="en-US" sz="4000" spc="-20" dirty="0">
                <a:latin typeface="Calibri Light"/>
                <a:cs typeface="Calibri Light"/>
              </a:rPr>
              <a:t>t</a:t>
            </a:r>
            <a:r>
              <a:rPr lang="en-US" sz="4000" spc="-10" dirty="0">
                <a:latin typeface="Calibri Light"/>
                <a:cs typeface="Calibri Light"/>
              </a:rPr>
              <a:t>i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30" dirty="0">
                <a:latin typeface="Calibri Light"/>
                <a:cs typeface="Calibri Light"/>
              </a:rPr>
              <a:t>n</a:t>
            </a:r>
            <a:r>
              <a:rPr lang="en-US" sz="4000" spc="-15" dirty="0">
                <a:latin typeface="Calibri Light"/>
                <a:cs typeface="Calibri Light"/>
              </a:rPr>
              <a:t>:</a:t>
            </a:r>
            <a:r>
              <a:rPr lang="en-US" sz="4000" spc="-5" dirty="0">
                <a:latin typeface="Calibri Light"/>
                <a:cs typeface="Calibri Light"/>
              </a:rPr>
              <a:t> A</a:t>
            </a:r>
            <a:r>
              <a:rPr lang="en-US" sz="4000" spc="-30" dirty="0">
                <a:latin typeface="Calibri Light"/>
                <a:cs typeface="Calibri Light"/>
              </a:rPr>
              <a:t>n</a:t>
            </a:r>
            <a:r>
              <a:rPr lang="en-US" sz="4000" dirty="0">
                <a:latin typeface="Calibri Light"/>
                <a:cs typeface="Calibri Light"/>
              </a:rPr>
              <a:t>o</a:t>
            </a:r>
            <a:r>
              <a:rPr lang="en-US" sz="4000" spc="-25" dirty="0">
                <a:latin typeface="Calibri Light"/>
                <a:cs typeface="Calibri Light"/>
              </a:rPr>
              <a:t>th</a:t>
            </a:r>
            <a:r>
              <a:rPr lang="en-US" sz="4000" spc="-5" dirty="0">
                <a:latin typeface="Calibri Light"/>
                <a:cs typeface="Calibri Light"/>
              </a:rPr>
              <a:t>e</a:t>
            </a:r>
            <a:r>
              <a:rPr lang="en-US" sz="4000" spc="-15" dirty="0">
                <a:latin typeface="Calibri Light"/>
                <a:cs typeface="Calibri Light"/>
              </a:rPr>
              <a:t>r</a:t>
            </a:r>
            <a:r>
              <a:rPr lang="en-US" sz="4000" spc="-10" dirty="0">
                <a:latin typeface="Calibri Light"/>
                <a:cs typeface="Calibri Light"/>
              </a:rPr>
              <a:t> </a:t>
            </a:r>
            <a:r>
              <a:rPr lang="en-US" sz="4000" spc="-5" dirty="0">
                <a:latin typeface="Calibri Light"/>
                <a:cs typeface="Calibri Light"/>
              </a:rPr>
              <a:t>V</a:t>
            </a:r>
            <a:r>
              <a:rPr lang="en-US" sz="4000" spc="-10" dirty="0">
                <a:latin typeface="Calibri Light"/>
                <a:cs typeface="Calibri Light"/>
              </a:rPr>
              <a:t>i</a:t>
            </a:r>
            <a:r>
              <a:rPr lang="en-US" sz="4000" spc="-25" dirty="0">
                <a:latin typeface="Calibri Light"/>
                <a:cs typeface="Calibri Light"/>
              </a:rPr>
              <a:t>e</a:t>
            </a:r>
            <a:r>
              <a:rPr lang="en-US" sz="4000" spc="-30" dirty="0">
                <a:latin typeface="Calibri Light"/>
                <a:cs typeface="Calibri Light"/>
              </a:rPr>
              <a:t>w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162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562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8390" y="1915544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38" y="50800"/>
                </a:lnTo>
                <a:lnTo>
                  <a:pt x="1622438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38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38" y="101600"/>
                </a:lnTo>
                <a:lnTo>
                  <a:pt x="1622438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01496" y="1915542"/>
            <a:ext cx="1430020" cy="152400"/>
          </a:xfrm>
          <a:custGeom>
            <a:avLst/>
            <a:gdLst/>
            <a:ahLst/>
            <a:cxnLst/>
            <a:rect l="l" t="t" r="r" b="b"/>
            <a:pathLst>
              <a:path w="1430020" h="152400">
                <a:moveTo>
                  <a:pt x="1277378" y="101601"/>
                </a:moveTo>
                <a:lnTo>
                  <a:pt x="1277378" y="152400"/>
                </a:lnTo>
                <a:lnTo>
                  <a:pt x="1378977" y="101601"/>
                </a:lnTo>
                <a:lnTo>
                  <a:pt x="1277378" y="101601"/>
                </a:lnTo>
                <a:close/>
              </a:path>
              <a:path w="1430020" h="152400">
                <a:moveTo>
                  <a:pt x="1277378" y="50801"/>
                </a:moveTo>
                <a:lnTo>
                  <a:pt x="1277378" y="101601"/>
                </a:lnTo>
                <a:lnTo>
                  <a:pt x="1302778" y="101601"/>
                </a:lnTo>
                <a:lnTo>
                  <a:pt x="1302778" y="50801"/>
                </a:lnTo>
                <a:lnTo>
                  <a:pt x="1277378" y="50801"/>
                </a:lnTo>
                <a:close/>
              </a:path>
              <a:path w="1430020" h="152400">
                <a:moveTo>
                  <a:pt x="1277378" y="0"/>
                </a:moveTo>
                <a:lnTo>
                  <a:pt x="1277378" y="50801"/>
                </a:lnTo>
                <a:lnTo>
                  <a:pt x="1302778" y="50801"/>
                </a:lnTo>
                <a:lnTo>
                  <a:pt x="1302778" y="101601"/>
                </a:lnTo>
                <a:lnTo>
                  <a:pt x="1378980" y="101600"/>
                </a:lnTo>
                <a:lnTo>
                  <a:pt x="1429778" y="76201"/>
                </a:lnTo>
                <a:lnTo>
                  <a:pt x="1277378" y="0"/>
                </a:lnTo>
                <a:close/>
              </a:path>
              <a:path w="1430020" h="152400">
                <a:moveTo>
                  <a:pt x="0" y="50800"/>
                </a:moveTo>
                <a:lnTo>
                  <a:pt x="0" y="101600"/>
                </a:lnTo>
                <a:lnTo>
                  <a:pt x="1277378" y="101601"/>
                </a:lnTo>
                <a:lnTo>
                  <a:pt x="1277378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4022" y="4196511"/>
            <a:ext cx="7603952" cy="114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70605" y="5531611"/>
            <a:ext cx="411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7729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2980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05884" y="3896747"/>
            <a:ext cx="6392545" cy="152400"/>
          </a:xfrm>
          <a:custGeom>
            <a:avLst/>
            <a:gdLst/>
            <a:ahLst/>
            <a:cxnLst/>
            <a:rect l="l" t="t" r="r" b="b"/>
            <a:pathLst>
              <a:path w="6392545" h="152400">
                <a:moveTo>
                  <a:pt x="152400" y="0"/>
                </a:moveTo>
                <a:lnTo>
                  <a:pt x="0" y="76199"/>
                </a:lnTo>
                <a:lnTo>
                  <a:pt x="152400" y="152399"/>
                </a:lnTo>
                <a:lnTo>
                  <a:pt x="152400" y="101599"/>
                </a:lnTo>
                <a:lnTo>
                  <a:pt x="126994" y="101599"/>
                </a:lnTo>
                <a:lnTo>
                  <a:pt x="126994" y="50799"/>
                </a:lnTo>
                <a:lnTo>
                  <a:pt x="152400" y="50799"/>
                </a:lnTo>
                <a:lnTo>
                  <a:pt x="152400" y="0"/>
                </a:lnTo>
                <a:close/>
              </a:path>
              <a:path w="6392545" h="152400">
                <a:moveTo>
                  <a:pt x="152400" y="50799"/>
                </a:moveTo>
                <a:lnTo>
                  <a:pt x="126994" y="50799"/>
                </a:lnTo>
                <a:lnTo>
                  <a:pt x="126994" y="101599"/>
                </a:lnTo>
                <a:lnTo>
                  <a:pt x="152400" y="101599"/>
                </a:lnTo>
                <a:lnTo>
                  <a:pt x="152400" y="50799"/>
                </a:lnTo>
                <a:close/>
              </a:path>
              <a:path w="6392545" h="152400">
                <a:moveTo>
                  <a:pt x="152400" y="101599"/>
                </a:moveTo>
                <a:lnTo>
                  <a:pt x="126994" y="101599"/>
                </a:lnTo>
                <a:lnTo>
                  <a:pt x="152400" y="101599"/>
                </a:lnTo>
                <a:close/>
              </a:path>
              <a:path w="6392545" h="152400">
                <a:moveTo>
                  <a:pt x="6392091" y="50798"/>
                </a:moveTo>
                <a:lnTo>
                  <a:pt x="152400" y="50799"/>
                </a:lnTo>
                <a:lnTo>
                  <a:pt x="152400" y="101599"/>
                </a:lnTo>
                <a:lnTo>
                  <a:pt x="6392091" y="101598"/>
                </a:lnTo>
                <a:lnTo>
                  <a:pt x="6392091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8286" y="3044444"/>
            <a:ext cx="11021060" cy="209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97890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ass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9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050">
              <a:latin typeface="Times New Roman"/>
              <a:cs typeface="Times New Roman"/>
            </a:endParaRPr>
          </a:p>
          <a:p>
            <a:pPr marL="945515" marR="9473565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f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361F507-A756-483A-B05A-98235CC594C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27B2971-BCC6-4F9A-836B-113C3698B98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6342CE2-59C9-4CD3-A1F5-81949BB4380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DBB03EF-5140-4AB2-96D1-D9714A098F8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6861ECF9-C16E-4EDD-BDED-CC4E5F5FF71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f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162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1562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8390" y="1915544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38" y="50800"/>
                </a:lnTo>
                <a:lnTo>
                  <a:pt x="1622438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38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38" y="101600"/>
                </a:lnTo>
                <a:lnTo>
                  <a:pt x="1622438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2"/>
            <a:ext cx="1430020" cy="152400"/>
          </a:xfrm>
          <a:custGeom>
            <a:avLst/>
            <a:gdLst/>
            <a:ahLst/>
            <a:cxnLst/>
            <a:rect l="l" t="t" r="r" b="b"/>
            <a:pathLst>
              <a:path w="1430020" h="152400">
                <a:moveTo>
                  <a:pt x="1277378" y="101601"/>
                </a:moveTo>
                <a:lnTo>
                  <a:pt x="1277378" y="152400"/>
                </a:lnTo>
                <a:lnTo>
                  <a:pt x="1378977" y="101601"/>
                </a:lnTo>
                <a:lnTo>
                  <a:pt x="1277378" y="101601"/>
                </a:lnTo>
                <a:close/>
              </a:path>
              <a:path w="1430020" h="152400">
                <a:moveTo>
                  <a:pt x="1277378" y="50801"/>
                </a:moveTo>
                <a:lnTo>
                  <a:pt x="1277378" y="101601"/>
                </a:lnTo>
                <a:lnTo>
                  <a:pt x="1302778" y="101601"/>
                </a:lnTo>
                <a:lnTo>
                  <a:pt x="1302778" y="50801"/>
                </a:lnTo>
                <a:lnTo>
                  <a:pt x="1277378" y="50801"/>
                </a:lnTo>
                <a:close/>
              </a:path>
              <a:path w="1430020" h="152400">
                <a:moveTo>
                  <a:pt x="1277378" y="0"/>
                </a:moveTo>
                <a:lnTo>
                  <a:pt x="1277378" y="50801"/>
                </a:lnTo>
                <a:lnTo>
                  <a:pt x="1302778" y="50801"/>
                </a:lnTo>
                <a:lnTo>
                  <a:pt x="1302778" y="101601"/>
                </a:lnTo>
                <a:lnTo>
                  <a:pt x="1378980" y="101600"/>
                </a:lnTo>
                <a:lnTo>
                  <a:pt x="1429778" y="76201"/>
                </a:lnTo>
                <a:lnTo>
                  <a:pt x="1277378" y="0"/>
                </a:lnTo>
                <a:close/>
              </a:path>
              <a:path w="1430020" h="152400">
                <a:moveTo>
                  <a:pt x="0" y="50800"/>
                </a:moveTo>
                <a:lnTo>
                  <a:pt x="0" y="101600"/>
                </a:lnTo>
                <a:lnTo>
                  <a:pt x="1277378" y="101601"/>
                </a:lnTo>
                <a:lnTo>
                  <a:pt x="1277378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4022" y="4196511"/>
            <a:ext cx="7603952" cy="114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70605" y="5531611"/>
            <a:ext cx="411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7729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2980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05884" y="3896747"/>
            <a:ext cx="6392545" cy="152400"/>
          </a:xfrm>
          <a:custGeom>
            <a:avLst/>
            <a:gdLst/>
            <a:ahLst/>
            <a:cxnLst/>
            <a:rect l="l" t="t" r="r" b="b"/>
            <a:pathLst>
              <a:path w="6392545" h="152400">
                <a:moveTo>
                  <a:pt x="152400" y="0"/>
                </a:moveTo>
                <a:lnTo>
                  <a:pt x="0" y="76199"/>
                </a:lnTo>
                <a:lnTo>
                  <a:pt x="152400" y="152399"/>
                </a:lnTo>
                <a:lnTo>
                  <a:pt x="152400" y="101599"/>
                </a:lnTo>
                <a:lnTo>
                  <a:pt x="126994" y="101599"/>
                </a:lnTo>
                <a:lnTo>
                  <a:pt x="126994" y="50799"/>
                </a:lnTo>
                <a:lnTo>
                  <a:pt x="152400" y="50799"/>
                </a:lnTo>
                <a:lnTo>
                  <a:pt x="152400" y="0"/>
                </a:lnTo>
                <a:close/>
              </a:path>
              <a:path w="6392545" h="152400">
                <a:moveTo>
                  <a:pt x="152400" y="50799"/>
                </a:moveTo>
                <a:lnTo>
                  <a:pt x="126994" y="50799"/>
                </a:lnTo>
                <a:lnTo>
                  <a:pt x="126994" y="101599"/>
                </a:lnTo>
                <a:lnTo>
                  <a:pt x="152400" y="101599"/>
                </a:lnTo>
                <a:lnTo>
                  <a:pt x="152400" y="50799"/>
                </a:lnTo>
                <a:close/>
              </a:path>
              <a:path w="6392545" h="152400">
                <a:moveTo>
                  <a:pt x="152400" y="101599"/>
                </a:moveTo>
                <a:lnTo>
                  <a:pt x="126994" y="101599"/>
                </a:lnTo>
                <a:lnTo>
                  <a:pt x="152400" y="101599"/>
                </a:lnTo>
                <a:close/>
              </a:path>
              <a:path w="6392545" h="152400">
                <a:moveTo>
                  <a:pt x="6392091" y="50798"/>
                </a:moveTo>
                <a:lnTo>
                  <a:pt x="152400" y="50799"/>
                </a:lnTo>
                <a:lnTo>
                  <a:pt x="152400" y="101599"/>
                </a:lnTo>
                <a:lnTo>
                  <a:pt x="6392091" y="101598"/>
                </a:lnTo>
                <a:lnTo>
                  <a:pt x="6392091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8286" y="3044444"/>
            <a:ext cx="110210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97890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ass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9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60263" y="5927465"/>
            <a:ext cx="965200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5200" y="0"/>
                </a:lnTo>
              </a:path>
            </a:pathLst>
          </a:custGeom>
          <a:ln w="2667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047563" y="4153915"/>
            <a:ext cx="2057400" cy="1802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Wh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if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2400" u="heavy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u="heavy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2400" u="heavy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w/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pu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178</a:t>
            </a:fld>
            <a:endParaRPr spc="-15" dirty="0"/>
          </a:p>
        </p:txBody>
      </p:sp>
      <p:sp>
        <p:nvSpPr>
          <p:cNvPr id="25" name="object 25"/>
          <p:cNvSpPr txBox="1"/>
          <p:nvPr/>
        </p:nvSpPr>
        <p:spPr>
          <a:xfrm>
            <a:off x="125796" y="5514847"/>
            <a:ext cx="348297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590"/>
              </a:lnSpc>
            </a:pP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Com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pu</a:t>
            </a:r>
            <a:r>
              <a:rPr sz="2200" spc="-3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200" spc="-6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u="heavy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200" u="heavy" spc="-10" dirty="0">
                <a:solidFill>
                  <a:srgbClr val="70AD47"/>
                </a:solidFill>
                <a:latin typeface="Calibri"/>
                <a:cs typeface="Calibri"/>
              </a:rPr>
              <a:t>utput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/</a:t>
            </a:r>
            <a:r>
              <a:rPr sz="2200" spc="-4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pe</a:t>
            </a:r>
            <a:r>
              <a:rPr sz="2200" spc="-1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o 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2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200" spc="-1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200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70AD47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200" u="heavy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200" u="heavy" spc="-10" dirty="0">
                <a:solidFill>
                  <a:srgbClr val="70AD47"/>
                </a:solidFill>
                <a:latin typeface="Calibri"/>
                <a:cs typeface="Calibri"/>
              </a:rPr>
              <a:t>nput</a:t>
            </a:r>
            <a:r>
              <a:rPr sz="2200" u="heavy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5DC2770-D614-4381-8A62-2120D912A92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1646D5F-6075-42CD-A88F-5773049E769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0746C08-D12B-412D-B3C0-16315FC87B3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47B3D48-CD4E-409C-9FA0-C67D57F0E4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194429C8-72AA-44D0-99BE-DCB1CF4149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9957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a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6827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2014" y="1915544"/>
            <a:ext cx="1506220" cy="152400"/>
          </a:xfrm>
          <a:custGeom>
            <a:avLst/>
            <a:gdLst/>
            <a:ahLst/>
            <a:cxnLst/>
            <a:rect l="l" t="t" r="r" b="b"/>
            <a:pathLst>
              <a:path w="1506220" h="152400">
                <a:moveTo>
                  <a:pt x="1455014" y="50800"/>
                </a:moveTo>
                <a:lnTo>
                  <a:pt x="1378814" y="50800"/>
                </a:lnTo>
                <a:lnTo>
                  <a:pt x="1378814" y="101600"/>
                </a:lnTo>
                <a:lnTo>
                  <a:pt x="1353414" y="101600"/>
                </a:lnTo>
                <a:lnTo>
                  <a:pt x="1353414" y="152400"/>
                </a:lnTo>
                <a:lnTo>
                  <a:pt x="1505814" y="76200"/>
                </a:lnTo>
                <a:lnTo>
                  <a:pt x="1455014" y="50800"/>
                </a:lnTo>
                <a:close/>
              </a:path>
              <a:path w="1506220" h="152400">
                <a:moveTo>
                  <a:pt x="135341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353414" y="101600"/>
                </a:lnTo>
                <a:lnTo>
                  <a:pt x="1353414" y="50800"/>
                </a:lnTo>
                <a:close/>
              </a:path>
              <a:path w="1506220" h="152400">
                <a:moveTo>
                  <a:pt x="1378814" y="50800"/>
                </a:moveTo>
                <a:lnTo>
                  <a:pt x="1353414" y="50800"/>
                </a:lnTo>
                <a:lnTo>
                  <a:pt x="1353414" y="101600"/>
                </a:lnTo>
                <a:lnTo>
                  <a:pt x="1378814" y="101600"/>
                </a:lnTo>
                <a:lnTo>
                  <a:pt x="1378814" y="50800"/>
                </a:lnTo>
                <a:close/>
              </a:path>
              <a:path w="1506220" h="152400">
                <a:moveTo>
                  <a:pt x="1353414" y="0"/>
                </a:moveTo>
                <a:lnTo>
                  <a:pt x="1353414" y="50800"/>
                </a:lnTo>
                <a:lnTo>
                  <a:pt x="1455014" y="50800"/>
                </a:lnTo>
                <a:lnTo>
                  <a:pt x="1353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3"/>
            <a:ext cx="1673860" cy="152400"/>
          </a:xfrm>
          <a:custGeom>
            <a:avLst/>
            <a:gdLst/>
            <a:ahLst/>
            <a:cxnLst/>
            <a:rect l="l" t="t" r="r" b="b"/>
            <a:pathLst>
              <a:path w="1673859" h="152400">
                <a:moveTo>
                  <a:pt x="1521002" y="101599"/>
                </a:moveTo>
                <a:lnTo>
                  <a:pt x="1521002" y="152400"/>
                </a:lnTo>
                <a:lnTo>
                  <a:pt x="1622602" y="101600"/>
                </a:lnTo>
                <a:lnTo>
                  <a:pt x="1521002" y="101599"/>
                </a:lnTo>
                <a:close/>
              </a:path>
              <a:path w="1673859" h="152400">
                <a:moveTo>
                  <a:pt x="1521002" y="50799"/>
                </a:moveTo>
                <a:lnTo>
                  <a:pt x="1521002" y="101599"/>
                </a:lnTo>
                <a:lnTo>
                  <a:pt x="1546402" y="101600"/>
                </a:lnTo>
                <a:lnTo>
                  <a:pt x="1546402" y="50800"/>
                </a:lnTo>
                <a:lnTo>
                  <a:pt x="1521002" y="50799"/>
                </a:lnTo>
                <a:close/>
              </a:path>
              <a:path w="1673859" h="152400">
                <a:moveTo>
                  <a:pt x="1521002" y="0"/>
                </a:moveTo>
                <a:lnTo>
                  <a:pt x="1521002" y="50799"/>
                </a:lnTo>
                <a:lnTo>
                  <a:pt x="1546402" y="50800"/>
                </a:lnTo>
                <a:lnTo>
                  <a:pt x="1546402" y="101600"/>
                </a:lnTo>
                <a:lnTo>
                  <a:pt x="1622605" y="101598"/>
                </a:lnTo>
                <a:lnTo>
                  <a:pt x="1673402" y="76200"/>
                </a:lnTo>
                <a:lnTo>
                  <a:pt x="1521002" y="0"/>
                </a:lnTo>
                <a:close/>
              </a:path>
              <a:path w="1673859" h="152400">
                <a:moveTo>
                  <a:pt x="0" y="50798"/>
                </a:moveTo>
                <a:lnTo>
                  <a:pt x="0" y="101598"/>
                </a:lnTo>
                <a:lnTo>
                  <a:pt x="1521002" y="101599"/>
                </a:lnTo>
                <a:lnTo>
                  <a:pt x="152100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3579" y="5528564"/>
            <a:ext cx="2365375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16660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21214" y="4210959"/>
            <a:ext cx="7549568" cy="113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79695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179</a:t>
            </a:fld>
            <a:endParaRPr spc="-15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5A7634B-A264-48D0-9ED6-EBE18AE4361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9A566BF-AA63-4EDE-85B1-D0946EFC318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86ABDAF-581D-4177-88B7-6779EFEC011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1CAE2D1-070B-41BF-BEAE-016EAA05350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6FC9DB55-C926-436B-B359-4AF13719711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標題 28">
            <a:extLst>
              <a:ext uri="{FF2B5EF4-FFF2-40B4-BE49-F238E27FC236}">
                <a16:creationId xmlns:a16="http://schemas.microsoft.com/office/drawing/2014/main" id="{FF6CF94F-0750-4A5C-8287-7BF9FF95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ECE5C330-9FDA-48A7-ABEA-A87E7D783155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u="heavy" spc="-65">
                <a:latin typeface="Calibri Light"/>
                <a:cs typeface="Calibri Light"/>
              </a:rPr>
              <a:t>F</a:t>
            </a:r>
            <a:r>
              <a:rPr lang="en-US" sz="4000" u="heavy">
                <a:latin typeface="Calibri Light"/>
                <a:cs typeface="Calibri Light"/>
              </a:rPr>
              <a:t>or</a:t>
            </a:r>
            <a:r>
              <a:rPr lang="en-US" sz="4000" u="heavy" spc="-75">
                <a:latin typeface="Calibri Light"/>
                <a:cs typeface="Calibri Light"/>
              </a:rPr>
              <a:t>w</a:t>
            </a:r>
            <a:r>
              <a:rPr lang="en-US" sz="4000" u="heavy" spc="-20">
                <a:latin typeface="Calibri Light"/>
                <a:cs typeface="Calibri Light"/>
              </a:rPr>
              <a:t>a</a:t>
            </a:r>
            <a:r>
              <a:rPr lang="en-US" sz="4000" u="heavy" spc="-80">
                <a:latin typeface="Calibri Light"/>
                <a:cs typeface="Calibri Light"/>
              </a:rPr>
              <a:t>r</a:t>
            </a:r>
            <a:r>
              <a:rPr lang="en-US" sz="4000" u="heavy" spc="-25">
                <a:latin typeface="Calibri Light"/>
                <a:cs typeface="Calibri Light"/>
              </a:rPr>
              <a:t>d</a:t>
            </a:r>
            <a:r>
              <a:rPr lang="en-US" sz="4000" u="heavy">
                <a:latin typeface="Calibri Light"/>
                <a:cs typeface="Calibri Light"/>
              </a:rPr>
              <a:t>-</a:t>
            </a:r>
            <a:r>
              <a:rPr lang="en-US" sz="4000" u="heavy" spc="-5">
                <a:latin typeface="Calibri Light"/>
                <a:cs typeface="Calibri Light"/>
              </a:rPr>
              <a:t>M</a:t>
            </a:r>
            <a:r>
              <a:rPr lang="en-US" sz="4000" u="heavy">
                <a:latin typeface="Calibri Light"/>
                <a:cs typeface="Calibri Light"/>
              </a:rPr>
              <a:t>o</a:t>
            </a:r>
            <a:r>
              <a:rPr lang="en-US" sz="4000" u="heavy" spc="-30">
                <a:latin typeface="Calibri Light"/>
                <a:cs typeface="Calibri Light"/>
              </a:rPr>
              <a:t>d</a:t>
            </a:r>
            <a:r>
              <a:rPr lang="en-US" sz="4000" u="heavy" spc="-20">
                <a:latin typeface="Calibri Light"/>
                <a:cs typeface="Calibri Light"/>
              </a:rPr>
              <a:t>e</a:t>
            </a:r>
            <a:r>
              <a:rPr lang="en-US" sz="4000" spc="-5">
                <a:latin typeface="Calibri Light"/>
                <a:cs typeface="Calibri Light"/>
              </a:rPr>
              <a:t> A</a:t>
            </a:r>
            <a:r>
              <a:rPr lang="en-US" sz="4000" spc="-30">
                <a:latin typeface="Calibri Light"/>
                <a:cs typeface="Calibri Light"/>
              </a:rPr>
              <a:t>u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5">
                <a:latin typeface="Calibri Light"/>
                <a:cs typeface="Calibri Light"/>
              </a:rPr>
              <a:t>m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>
                <a:latin typeface="Calibri Light"/>
                <a:cs typeface="Calibri Light"/>
              </a:rPr>
              <a:t>c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 spc="-30">
                <a:latin typeface="Calibri Light"/>
                <a:cs typeface="Calibri Light"/>
              </a:rPr>
              <a:t>D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70">
                <a:latin typeface="Calibri Light"/>
                <a:cs typeface="Calibri Light"/>
              </a:rPr>
              <a:t>f</a:t>
            </a:r>
            <a:r>
              <a:rPr lang="en-US" sz="4000" spc="-130">
                <a:latin typeface="Calibri Light"/>
                <a:cs typeface="Calibri Light"/>
              </a:rPr>
              <a:t>f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80">
                <a:latin typeface="Calibri Light"/>
                <a:cs typeface="Calibri Light"/>
              </a:rPr>
              <a:t>r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7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20">
                <a:latin typeface="Calibri Light"/>
                <a:cs typeface="Calibri Light"/>
              </a:rPr>
              <a:t>t</a:t>
            </a:r>
            <a:r>
              <a:rPr lang="en-US" sz="4000" spc="-10">
                <a:latin typeface="Calibri Light"/>
                <a:cs typeface="Calibri Light"/>
              </a:rPr>
              <a:t>i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n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1F4E267-90FE-411E-A471-0FA2D3E6616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24E4984-665C-4FAE-896F-B92B28B4A77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C053D1-92A6-42F9-8DC1-7941E36F83F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66E829-4178-46BB-8EC2-0F55D883C4D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A038D26-8816-4046-920B-0DA6D2E8A01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24332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u="heavy" spc="-65" dirty="0">
                <a:latin typeface="Calibri Light"/>
                <a:cs typeface="Calibri Light"/>
              </a:rPr>
              <a:t>F</a:t>
            </a:r>
            <a:r>
              <a:rPr sz="4000" b="0" u="heavy" dirty="0">
                <a:latin typeface="Calibri Light"/>
                <a:cs typeface="Calibri Light"/>
              </a:rPr>
              <a:t>or</a:t>
            </a:r>
            <a:r>
              <a:rPr sz="4000" b="0" u="heavy" spc="-75" dirty="0">
                <a:latin typeface="Calibri Light"/>
                <a:cs typeface="Calibri Light"/>
              </a:rPr>
              <a:t>w</a:t>
            </a:r>
            <a:r>
              <a:rPr sz="4000" b="0" u="heavy" spc="-20" dirty="0">
                <a:latin typeface="Calibri Light"/>
                <a:cs typeface="Calibri Light"/>
              </a:rPr>
              <a:t>a</a:t>
            </a:r>
            <a:r>
              <a:rPr sz="4000" b="0" u="heavy" spc="-80" dirty="0">
                <a:latin typeface="Calibri Light"/>
                <a:cs typeface="Calibri Light"/>
              </a:rPr>
              <a:t>r</a:t>
            </a:r>
            <a:r>
              <a:rPr sz="4000" b="0" u="heavy" spc="-25" dirty="0">
                <a:latin typeface="Calibri Light"/>
                <a:cs typeface="Calibri Light"/>
              </a:rPr>
              <a:t>d</a:t>
            </a:r>
            <a:r>
              <a:rPr sz="4000" b="0" u="heavy" dirty="0">
                <a:latin typeface="Calibri Light"/>
                <a:cs typeface="Calibri Light"/>
              </a:rPr>
              <a:t>-</a:t>
            </a:r>
            <a:r>
              <a:rPr sz="4000" b="0" u="heavy" spc="-5" dirty="0">
                <a:latin typeface="Calibri Light"/>
                <a:cs typeface="Calibri Light"/>
              </a:rPr>
              <a:t>M</a:t>
            </a:r>
            <a:r>
              <a:rPr sz="4000" b="0" u="heavy" dirty="0">
                <a:latin typeface="Calibri Light"/>
                <a:cs typeface="Calibri Light"/>
              </a:rPr>
              <a:t>o</a:t>
            </a:r>
            <a:r>
              <a:rPr sz="4000" b="0" u="heavy" spc="-30" dirty="0">
                <a:latin typeface="Calibri Light"/>
                <a:cs typeface="Calibri Light"/>
              </a:rPr>
              <a:t>d</a:t>
            </a:r>
            <a:r>
              <a:rPr sz="4000" b="0" u="heavy" spc="-2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A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f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9957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a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6827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2014" y="1915544"/>
            <a:ext cx="1506220" cy="152400"/>
          </a:xfrm>
          <a:custGeom>
            <a:avLst/>
            <a:gdLst/>
            <a:ahLst/>
            <a:cxnLst/>
            <a:rect l="l" t="t" r="r" b="b"/>
            <a:pathLst>
              <a:path w="1506220" h="152400">
                <a:moveTo>
                  <a:pt x="1455014" y="50800"/>
                </a:moveTo>
                <a:lnTo>
                  <a:pt x="1378814" y="50800"/>
                </a:lnTo>
                <a:lnTo>
                  <a:pt x="1378814" y="101600"/>
                </a:lnTo>
                <a:lnTo>
                  <a:pt x="1353414" y="101600"/>
                </a:lnTo>
                <a:lnTo>
                  <a:pt x="1353414" y="152400"/>
                </a:lnTo>
                <a:lnTo>
                  <a:pt x="1505814" y="76200"/>
                </a:lnTo>
                <a:lnTo>
                  <a:pt x="1455014" y="50800"/>
                </a:lnTo>
                <a:close/>
              </a:path>
              <a:path w="1506220" h="152400">
                <a:moveTo>
                  <a:pt x="135341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353414" y="101600"/>
                </a:lnTo>
                <a:lnTo>
                  <a:pt x="1353414" y="50800"/>
                </a:lnTo>
                <a:close/>
              </a:path>
              <a:path w="1506220" h="152400">
                <a:moveTo>
                  <a:pt x="1378814" y="50800"/>
                </a:moveTo>
                <a:lnTo>
                  <a:pt x="1353414" y="50800"/>
                </a:lnTo>
                <a:lnTo>
                  <a:pt x="1353414" y="101600"/>
                </a:lnTo>
                <a:lnTo>
                  <a:pt x="1378814" y="101600"/>
                </a:lnTo>
                <a:lnTo>
                  <a:pt x="1378814" y="50800"/>
                </a:lnTo>
                <a:close/>
              </a:path>
              <a:path w="1506220" h="152400">
                <a:moveTo>
                  <a:pt x="1353414" y="0"/>
                </a:moveTo>
                <a:lnTo>
                  <a:pt x="1353414" y="50800"/>
                </a:lnTo>
                <a:lnTo>
                  <a:pt x="1455014" y="50800"/>
                </a:lnTo>
                <a:lnTo>
                  <a:pt x="1353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3"/>
            <a:ext cx="1673860" cy="152400"/>
          </a:xfrm>
          <a:custGeom>
            <a:avLst/>
            <a:gdLst/>
            <a:ahLst/>
            <a:cxnLst/>
            <a:rect l="l" t="t" r="r" b="b"/>
            <a:pathLst>
              <a:path w="1673859" h="152400">
                <a:moveTo>
                  <a:pt x="1521002" y="101599"/>
                </a:moveTo>
                <a:lnTo>
                  <a:pt x="1521002" y="152400"/>
                </a:lnTo>
                <a:lnTo>
                  <a:pt x="1622602" y="101600"/>
                </a:lnTo>
                <a:lnTo>
                  <a:pt x="1521002" y="101599"/>
                </a:lnTo>
                <a:close/>
              </a:path>
              <a:path w="1673859" h="152400">
                <a:moveTo>
                  <a:pt x="1521002" y="50799"/>
                </a:moveTo>
                <a:lnTo>
                  <a:pt x="1521002" y="101599"/>
                </a:lnTo>
                <a:lnTo>
                  <a:pt x="1546402" y="101600"/>
                </a:lnTo>
                <a:lnTo>
                  <a:pt x="1546402" y="50800"/>
                </a:lnTo>
                <a:lnTo>
                  <a:pt x="1521002" y="50799"/>
                </a:lnTo>
                <a:close/>
              </a:path>
              <a:path w="1673859" h="152400">
                <a:moveTo>
                  <a:pt x="1521002" y="0"/>
                </a:moveTo>
                <a:lnTo>
                  <a:pt x="1521002" y="50799"/>
                </a:lnTo>
                <a:lnTo>
                  <a:pt x="1546402" y="50800"/>
                </a:lnTo>
                <a:lnTo>
                  <a:pt x="1546402" y="101600"/>
                </a:lnTo>
                <a:lnTo>
                  <a:pt x="1622605" y="101598"/>
                </a:lnTo>
                <a:lnTo>
                  <a:pt x="1673402" y="76200"/>
                </a:lnTo>
                <a:lnTo>
                  <a:pt x="1521002" y="0"/>
                </a:lnTo>
                <a:close/>
              </a:path>
              <a:path w="1673859" h="152400">
                <a:moveTo>
                  <a:pt x="0" y="50798"/>
                </a:moveTo>
                <a:lnTo>
                  <a:pt x="0" y="101598"/>
                </a:lnTo>
                <a:lnTo>
                  <a:pt x="1521002" y="101599"/>
                </a:lnTo>
                <a:lnTo>
                  <a:pt x="152100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3579" y="5528564"/>
            <a:ext cx="2365375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16660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21214" y="4210959"/>
            <a:ext cx="7549568" cy="113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5884" y="3896746"/>
            <a:ext cx="6392545" cy="152400"/>
          </a:xfrm>
          <a:custGeom>
            <a:avLst/>
            <a:gdLst/>
            <a:ahLst/>
            <a:cxnLst/>
            <a:rect l="l" t="t" r="r" b="b"/>
            <a:pathLst>
              <a:path w="6392545" h="152400">
                <a:moveTo>
                  <a:pt x="6341291" y="50800"/>
                </a:moveTo>
                <a:lnTo>
                  <a:pt x="6265096" y="50800"/>
                </a:lnTo>
                <a:lnTo>
                  <a:pt x="6265096" y="101600"/>
                </a:lnTo>
                <a:lnTo>
                  <a:pt x="6239691" y="101600"/>
                </a:lnTo>
                <a:lnTo>
                  <a:pt x="6239691" y="152400"/>
                </a:lnTo>
                <a:lnTo>
                  <a:pt x="6392091" y="76200"/>
                </a:lnTo>
                <a:lnTo>
                  <a:pt x="6341291" y="50800"/>
                </a:lnTo>
                <a:close/>
              </a:path>
              <a:path w="6392545" h="152400">
                <a:moveTo>
                  <a:pt x="6239691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6239691" y="101600"/>
                </a:lnTo>
                <a:lnTo>
                  <a:pt x="6239691" y="50800"/>
                </a:lnTo>
                <a:close/>
              </a:path>
              <a:path w="6392545" h="152400">
                <a:moveTo>
                  <a:pt x="6265096" y="50800"/>
                </a:moveTo>
                <a:lnTo>
                  <a:pt x="6239691" y="50800"/>
                </a:lnTo>
                <a:lnTo>
                  <a:pt x="6239691" y="101600"/>
                </a:lnTo>
                <a:lnTo>
                  <a:pt x="6265096" y="101600"/>
                </a:lnTo>
                <a:lnTo>
                  <a:pt x="6265096" y="50800"/>
                </a:lnTo>
                <a:close/>
              </a:path>
              <a:path w="6392545" h="152400">
                <a:moveTo>
                  <a:pt x="6239691" y="0"/>
                </a:moveTo>
                <a:lnTo>
                  <a:pt x="6239691" y="50800"/>
                </a:lnTo>
                <a:lnTo>
                  <a:pt x="6341291" y="50800"/>
                </a:lnTo>
                <a:lnTo>
                  <a:pt x="6239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5689" y="3032251"/>
            <a:ext cx="11021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l</a:t>
            </a:r>
            <a:r>
              <a:rPr sz="2400" u="heavy" spc="-20" dirty="0">
                <a:latin typeface="Calibri"/>
                <a:cs typeface="Calibri"/>
              </a:rPr>
              <a:t>e</a:t>
            </a:r>
            <a:r>
              <a:rPr sz="2400" u="heavy" dirty="0">
                <a:latin typeface="Calibri"/>
                <a:cs typeface="Calibri"/>
              </a:rPr>
              <a:t>f</a:t>
            </a:r>
            <a:r>
              <a:rPr sz="2400" u="heavy" spc="-90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30" dirty="0">
                <a:latin typeface="Calibri"/>
                <a:cs typeface="Calibri"/>
              </a:rPr>
              <a:t>t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dirty="0">
                <a:latin typeface="Calibri"/>
                <a:cs typeface="Calibri"/>
              </a:rPr>
              <a:t>-r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20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h</a:t>
            </a:r>
            <a:r>
              <a:rPr sz="2400" u="heavy" spc="-1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180</a:t>
            </a:fld>
            <a:endParaRPr spc="-15" dirty="0"/>
          </a:p>
        </p:txBody>
      </p:sp>
      <p:sp>
        <p:nvSpPr>
          <p:cNvPr id="21" name="object 21"/>
          <p:cNvSpPr txBox="1"/>
          <p:nvPr/>
        </p:nvSpPr>
        <p:spPr>
          <a:xfrm>
            <a:off x="8679695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D998E7-BD07-4A7E-BE8F-6478488A0A2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A3590D3-339F-435B-9EC7-422C03172E5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DB40710-B568-4F01-ACE8-209D4E0211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E429B79-EC29-4636-81B6-B4F09047637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CAD560ED-1C60-450B-B297-91D817BCD56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u="heavy" spc="-65" dirty="0">
                <a:latin typeface="Calibri Light"/>
                <a:cs typeface="Calibri Light"/>
              </a:rPr>
              <a:t>F</a:t>
            </a:r>
            <a:r>
              <a:rPr sz="4000" b="0" u="heavy" dirty="0">
                <a:latin typeface="Calibri Light"/>
                <a:cs typeface="Calibri Light"/>
              </a:rPr>
              <a:t>or</a:t>
            </a:r>
            <a:r>
              <a:rPr sz="4000" b="0" u="heavy" spc="-75" dirty="0">
                <a:latin typeface="Calibri Light"/>
                <a:cs typeface="Calibri Light"/>
              </a:rPr>
              <a:t>w</a:t>
            </a:r>
            <a:r>
              <a:rPr sz="4000" b="0" u="heavy" spc="-20" dirty="0">
                <a:latin typeface="Calibri Light"/>
                <a:cs typeface="Calibri Light"/>
              </a:rPr>
              <a:t>a</a:t>
            </a:r>
            <a:r>
              <a:rPr sz="4000" b="0" u="heavy" spc="-80" dirty="0">
                <a:latin typeface="Calibri Light"/>
                <a:cs typeface="Calibri Light"/>
              </a:rPr>
              <a:t>r</a:t>
            </a:r>
            <a:r>
              <a:rPr sz="4000" b="0" u="heavy" spc="-25" dirty="0">
                <a:latin typeface="Calibri Light"/>
                <a:cs typeface="Calibri Light"/>
              </a:rPr>
              <a:t>d</a:t>
            </a:r>
            <a:r>
              <a:rPr sz="4000" b="0" u="heavy" dirty="0">
                <a:latin typeface="Calibri Light"/>
                <a:cs typeface="Calibri Light"/>
              </a:rPr>
              <a:t>-</a:t>
            </a:r>
            <a:r>
              <a:rPr sz="4000" b="0" u="heavy" spc="-5" dirty="0">
                <a:latin typeface="Calibri Light"/>
                <a:cs typeface="Calibri Light"/>
              </a:rPr>
              <a:t>M</a:t>
            </a:r>
            <a:r>
              <a:rPr sz="4000" b="0" u="heavy" dirty="0">
                <a:latin typeface="Calibri Light"/>
                <a:cs typeface="Calibri Light"/>
              </a:rPr>
              <a:t>o</a:t>
            </a:r>
            <a:r>
              <a:rPr sz="4000" b="0" u="heavy" spc="-30" dirty="0">
                <a:latin typeface="Calibri Light"/>
                <a:cs typeface="Calibri Light"/>
              </a:rPr>
              <a:t>d</a:t>
            </a:r>
            <a:r>
              <a:rPr sz="4000" b="0" u="heavy" spc="-2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A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f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9957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a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9756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6827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3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8350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24269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2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2014" y="1915544"/>
            <a:ext cx="1506220" cy="152400"/>
          </a:xfrm>
          <a:custGeom>
            <a:avLst/>
            <a:gdLst/>
            <a:ahLst/>
            <a:cxnLst/>
            <a:rect l="l" t="t" r="r" b="b"/>
            <a:pathLst>
              <a:path w="1506220" h="152400">
                <a:moveTo>
                  <a:pt x="1455014" y="50800"/>
                </a:moveTo>
                <a:lnTo>
                  <a:pt x="1378814" y="50800"/>
                </a:lnTo>
                <a:lnTo>
                  <a:pt x="1378814" y="101600"/>
                </a:lnTo>
                <a:lnTo>
                  <a:pt x="1353414" y="101600"/>
                </a:lnTo>
                <a:lnTo>
                  <a:pt x="1353414" y="152400"/>
                </a:lnTo>
                <a:lnTo>
                  <a:pt x="1505814" y="76200"/>
                </a:lnTo>
                <a:lnTo>
                  <a:pt x="1455014" y="50800"/>
                </a:lnTo>
                <a:close/>
              </a:path>
              <a:path w="1506220" h="152400">
                <a:moveTo>
                  <a:pt x="135341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353414" y="101600"/>
                </a:lnTo>
                <a:lnTo>
                  <a:pt x="1353414" y="50800"/>
                </a:lnTo>
                <a:close/>
              </a:path>
              <a:path w="1506220" h="152400">
                <a:moveTo>
                  <a:pt x="1378814" y="50800"/>
                </a:moveTo>
                <a:lnTo>
                  <a:pt x="1353414" y="50800"/>
                </a:lnTo>
                <a:lnTo>
                  <a:pt x="1353414" y="101600"/>
                </a:lnTo>
                <a:lnTo>
                  <a:pt x="1378814" y="101600"/>
                </a:lnTo>
                <a:lnTo>
                  <a:pt x="1378814" y="50800"/>
                </a:lnTo>
                <a:close/>
              </a:path>
              <a:path w="1506220" h="152400">
                <a:moveTo>
                  <a:pt x="1353414" y="0"/>
                </a:moveTo>
                <a:lnTo>
                  <a:pt x="1353414" y="50800"/>
                </a:lnTo>
                <a:lnTo>
                  <a:pt x="1455014" y="50800"/>
                </a:lnTo>
                <a:lnTo>
                  <a:pt x="1353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6983" y="1915543"/>
            <a:ext cx="1750060" cy="152400"/>
          </a:xfrm>
          <a:custGeom>
            <a:avLst/>
            <a:gdLst/>
            <a:ahLst/>
            <a:cxnLst/>
            <a:rect l="l" t="t" r="r" b="b"/>
            <a:pathLst>
              <a:path w="1750060" h="152400">
                <a:moveTo>
                  <a:pt x="1698638" y="50800"/>
                </a:moveTo>
                <a:lnTo>
                  <a:pt x="1622440" y="50800"/>
                </a:lnTo>
                <a:lnTo>
                  <a:pt x="1622440" y="101600"/>
                </a:lnTo>
                <a:lnTo>
                  <a:pt x="1597038" y="101600"/>
                </a:lnTo>
                <a:lnTo>
                  <a:pt x="1597038" y="152400"/>
                </a:lnTo>
                <a:lnTo>
                  <a:pt x="1749438" y="76200"/>
                </a:lnTo>
                <a:lnTo>
                  <a:pt x="1698638" y="50800"/>
                </a:lnTo>
                <a:close/>
              </a:path>
              <a:path w="1750060" h="152400">
                <a:moveTo>
                  <a:pt x="1597038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597038" y="101600"/>
                </a:lnTo>
                <a:lnTo>
                  <a:pt x="1597038" y="50800"/>
                </a:lnTo>
                <a:close/>
              </a:path>
              <a:path w="1750060" h="152400">
                <a:moveTo>
                  <a:pt x="1622440" y="50800"/>
                </a:moveTo>
                <a:lnTo>
                  <a:pt x="1597038" y="50800"/>
                </a:lnTo>
                <a:lnTo>
                  <a:pt x="1597038" y="101600"/>
                </a:lnTo>
                <a:lnTo>
                  <a:pt x="1622440" y="101600"/>
                </a:lnTo>
                <a:lnTo>
                  <a:pt x="1622440" y="50800"/>
                </a:lnTo>
                <a:close/>
              </a:path>
              <a:path w="1750060" h="152400">
                <a:moveTo>
                  <a:pt x="1597038" y="0"/>
                </a:moveTo>
                <a:lnTo>
                  <a:pt x="1597038" y="50800"/>
                </a:lnTo>
                <a:lnTo>
                  <a:pt x="1698638" y="50800"/>
                </a:lnTo>
                <a:lnTo>
                  <a:pt x="1597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5577" y="1915542"/>
            <a:ext cx="1817370" cy="152400"/>
          </a:xfrm>
          <a:custGeom>
            <a:avLst/>
            <a:gdLst/>
            <a:ahLst/>
            <a:cxnLst/>
            <a:rect l="l" t="t" r="r" b="b"/>
            <a:pathLst>
              <a:path w="1817370" h="152400">
                <a:moveTo>
                  <a:pt x="1765964" y="50800"/>
                </a:moveTo>
                <a:lnTo>
                  <a:pt x="1689765" y="50800"/>
                </a:lnTo>
                <a:lnTo>
                  <a:pt x="1689765" y="101600"/>
                </a:lnTo>
                <a:lnTo>
                  <a:pt x="1664364" y="101600"/>
                </a:lnTo>
                <a:lnTo>
                  <a:pt x="1664364" y="152400"/>
                </a:lnTo>
                <a:lnTo>
                  <a:pt x="1816764" y="76200"/>
                </a:lnTo>
                <a:lnTo>
                  <a:pt x="1765964" y="50800"/>
                </a:lnTo>
                <a:close/>
              </a:path>
              <a:path w="1817370" h="152400">
                <a:moveTo>
                  <a:pt x="1664364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1664364" y="101600"/>
                </a:lnTo>
                <a:lnTo>
                  <a:pt x="1664364" y="50800"/>
                </a:lnTo>
                <a:close/>
              </a:path>
              <a:path w="1817370" h="152400">
                <a:moveTo>
                  <a:pt x="1689765" y="50800"/>
                </a:moveTo>
                <a:lnTo>
                  <a:pt x="1664364" y="50800"/>
                </a:lnTo>
                <a:lnTo>
                  <a:pt x="1664364" y="101600"/>
                </a:lnTo>
                <a:lnTo>
                  <a:pt x="1689765" y="101600"/>
                </a:lnTo>
                <a:lnTo>
                  <a:pt x="1689765" y="50800"/>
                </a:lnTo>
                <a:close/>
              </a:path>
              <a:path w="1817370" h="152400">
                <a:moveTo>
                  <a:pt x="1664364" y="0"/>
                </a:moveTo>
                <a:lnTo>
                  <a:pt x="1664364" y="50800"/>
                </a:lnTo>
                <a:lnTo>
                  <a:pt x="1765964" y="50800"/>
                </a:lnTo>
                <a:lnTo>
                  <a:pt x="1664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496" y="1915543"/>
            <a:ext cx="1673860" cy="152400"/>
          </a:xfrm>
          <a:custGeom>
            <a:avLst/>
            <a:gdLst/>
            <a:ahLst/>
            <a:cxnLst/>
            <a:rect l="l" t="t" r="r" b="b"/>
            <a:pathLst>
              <a:path w="1673859" h="152400">
                <a:moveTo>
                  <a:pt x="1521002" y="101599"/>
                </a:moveTo>
                <a:lnTo>
                  <a:pt x="1521002" y="152400"/>
                </a:lnTo>
                <a:lnTo>
                  <a:pt x="1622602" y="101600"/>
                </a:lnTo>
                <a:lnTo>
                  <a:pt x="1521002" y="101599"/>
                </a:lnTo>
                <a:close/>
              </a:path>
              <a:path w="1673859" h="152400">
                <a:moveTo>
                  <a:pt x="1521002" y="50799"/>
                </a:moveTo>
                <a:lnTo>
                  <a:pt x="1521002" y="101599"/>
                </a:lnTo>
                <a:lnTo>
                  <a:pt x="1546402" y="101600"/>
                </a:lnTo>
                <a:lnTo>
                  <a:pt x="1546402" y="50800"/>
                </a:lnTo>
                <a:lnTo>
                  <a:pt x="1521002" y="50799"/>
                </a:lnTo>
                <a:close/>
              </a:path>
              <a:path w="1673859" h="152400">
                <a:moveTo>
                  <a:pt x="1521002" y="0"/>
                </a:moveTo>
                <a:lnTo>
                  <a:pt x="1521002" y="50799"/>
                </a:lnTo>
                <a:lnTo>
                  <a:pt x="1546402" y="50800"/>
                </a:lnTo>
                <a:lnTo>
                  <a:pt x="1546402" y="101600"/>
                </a:lnTo>
                <a:lnTo>
                  <a:pt x="1622605" y="101598"/>
                </a:lnTo>
                <a:lnTo>
                  <a:pt x="1673402" y="76200"/>
                </a:lnTo>
                <a:lnTo>
                  <a:pt x="1521002" y="0"/>
                </a:lnTo>
                <a:close/>
              </a:path>
              <a:path w="1673859" h="152400">
                <a:moveTo>
                  <a:pt x="0" y="50798"/>
                </a:moveTo>
                <a:lnTo>
                  <a:pt x="0" y="101598"/>
                </a:lnTo>
                <a:lnTo>
                  <a:pt x="1521002" y="101599"/>
                </a:lnTo>
                <a:lnTo>
                  <a:pt x="1521002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237" y="1352803"/>
            <a:ext cx="272859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2062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3600" spc="-15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2088" y="1352803"/>
            <a:ext cx="32004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3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7397" y="1355852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4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3711" y="5531611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3579" y="5528564"/>
            <a:ext cx="2365375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16660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6438" y="4437379"/>
            <a:ext cx="7239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477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ru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21214" y="4210959"/>
            <a:ext cx="7549568" cy="1133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5884" y="3896746"/>
            <a:ext cx="6392545" cy="152400"/>
          </a:xfrm>
          <a:custGeom>
            <a:avLst/>
            <a:gdLst/>
            <a:ahLst/>
            <a:cxnLst/>
            <a:rect l="l" t="t" r="r" b="b"/>
            <a:pathLst>
              <a:path w="6392545" h="152400">
                <a:moveTo>
                  <a:pt x="6341291" y="50800"/>
                </a:moveTo>
                <a:lnTo>
                  <a:pt x="6265096" y="50800"/>
                </a:lnTo>
                <a:lnTo>
                  <a:pt x="6265096" y="101600"/>
                </a:lnTo>
                <a:lnTo>
                  <a:pt x="6239691" y="101600"/>
                </a:lnTo>
                <a:lnTo>
                  <a:pt x="6239691" y="152400"/>
                </a:lnTo>
                <a:lnTo>
                  <a:pt x="6392091" y="76200"/>
                </a:lnTo>
                <a:lnTo>
                  <a:pt x="6341291" y="50800"/>
                </a:lnTo>
                <a:close/>
              </a:path>
              <a:path w="6392545" h="152400">
                <a:moveTo>
                  <a:pt x="6239691" y="50800"/>
                </a:moveTo>
                <a:lnTo>
                  <a:pt x="0" y="50801"/>
                </a:lnTo>
                <a:lnTo>
                  <a:pt x="0" y="101601"/>
                </a:lnTo>
                <a:lnTo>
                  <a:pt x="6239691" y="101600"/>
                </a:lnTo>
                <a:lnTo>
                  <a:pt x="6239691" y="50800"/>
                </a:lnTo>
                <a:close/>
              </a:path>
              <a:path w="6392545" h="152400">
                <a:moveTo>
                  <a:pt x="6265096" y="50800"/>
                </a:moveTo>
                <a:lnTo>
                  <a:pt x="6239691" y="50800"/>
                </a:lnTo>
                <a:lnTo>
                  <a:pt x="6239691" y="101600"/>
                </a:lnTo>
                <a:lnTo>
                  <a:pt x="6265096" y="101600"/>
                </a:lnTo>
                <a:lnTo>
                  <a:pt x="6265096" y="50800"/>
                </a:lnTo>
                <a:close/>
              </a:path>
              <a:path w="6392545" h="152400">
                <a:moveTo>
                  <a:pt x="6239691" y="0"/>
                </a:moveTo>
                <a:lnTo>
                  <a:pt x="6239691" y="50800"/>
                </a:lnTo>
                <a:lnTo>
                  <a:pt x="6341291" y="50800"/>
                </a:lnTo>
                <a:lnTo>
                  <a:pt x="6239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5689" y="3032251"/>
            <a:ext cx="1127252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1615" marR="255904" indent="-274955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u="heavy" spc="-5" dirty="0">
                <a:latin typeface="Calibri"/>
                <a:cs typeface="Calibri"/>
              </a:rPr>
              <a:t>l</a:t>
            </a:r>
            <a:r>
              <a:rPr sz="2400" u="heavy" spc="-20" dirty="0">
                <a:latin typeface="Calibri"/>
                <a:cs typeface="Calibri"/>
              </a:rPr>
              <a:t>e</a:t>
            </a:r>
            <a:r>
              <a:rPr sz="2400" u="heavy" dirty="0">
                <a:latin typeface="Calibri"/>
                <a:cs typeface="Calibri"/>
              </a:rPr>
              <a:t>f</a:t>
            </a:r>
            <a:r>
              <a:rPr sz="2400" u="heavy" spc="-90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30" dirty="0">
                <a:latin typeface="Calibri"/>
                <a:cs typeface="Calibri"/>
              </a:rPr>
              <a:t>t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dirty="0">
                <a:latin typeface="Calibri"/>
                <a:cs typeface="Calibri"/>
              </a:rPr>
              <a:t>-r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20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h</a:t>
            </a:r>
            <a:r>
              <a:rPr sz="2400" u="heavy" spc="-1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im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i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2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Fl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=(</a:t>
            </a:r>
            <a:endParaRPr sz="2400">
              <a:latin typeface="Calibri"/>
              <a:cs typeface="Calibri"/>
            </a:endParaRPr>
          </a:p>
          <a:p>
            <a:pPr marL="9592945" marR="5080">
              <a:lnSpc>
                <a:spcPct val="99400"/>
              </a:lnSpc>
              <a:spcBef>
                <a:spcPts val="130"/>
              </a:spcBef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im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-m</a:t>
            </a:r>
            <a:r>
              <a:rPr sz="1800" dirty="0">
                <a:latin typeface="Calibri"/>
                <a:cs typeface="Calibri"/>
              </a:rPr>
              <a:t>od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181</a:t>
            </a:fld>
            <a:endParaRPr spc="-15" dirty="0"/>
          </a:p>
        </p:txBody>
      </p:sp>
      <p:sp>
        <p:nvSpPr>
          <p:cNvPr id="21" name="object 21"/>
          <p:cNvSpPr txBox="1"/>
          <p:nvPr/>
        </p:nvSpPr>
        <p:spPr>
          <a:xfrm>
            <a:off x="10165958" y="4588255"/>
            <a:ext cx="1717039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900"/>
              </a:lnSpc>
            </a:pP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800" u="heavy" spc="-35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800" u="heavy" spc="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ll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s </a:t>
            </a:r>
            <a:r>
              <a:rPr sz="1800" u="heavy" spc="-3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heavy" spc="-4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18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-30" dirty="0">
                <a:solidFill>
                  <a:srgbClr val="0563C1"/>
                </a:solidFill>
                <a:latin typeface="Calibri"/>
                <a:cs typeface="Calibri"/>
              </a:rPr>
              <a:t>v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-5" dirty="0">
                <a:solidFill>
                  <a:srgbClr val="0563C1"/>
                </a:solidFill>
                <a:latin typeface="Calibri"/>
                <a:cs typeface="Calibri"/>
              </a:rPr>
              <a:t>-m</a:t>
            </a:r>
            <a:r>
              <a:rPr sz="1800" u="heavy" dirty="0">
                <a:solidFill>
                  <a:srgbClr val="0563C1"/>
                </a:solidFill>
                <a:latin typeface="Calibri"/>
                <a:cs typeface="Calibri"/>
              </a:rPr>
              <a:t>od</a:t>
            </a:r>
            <a:r>
              <a:rPr sz="18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800" u="heavy" spc="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heavy" spc="-2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1800" u="heavy" spc="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!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but 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9695" y="5528564"/>
            <a:ext cx="1160780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2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3</a:t>
            </a:r>
            <a:endParaRPr sz="3150" baseline="-18518">
              <a:latin typeface="Calibri"/>
              <a:cs typeface="Calibri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215D79-B73C-4985-950C-F593EE7711F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69B7063-267D-4507-B73F-67922ADFEA0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4A8D6B8-C5C1-4F03-B5B8-76E43F3E095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0BE846-B23C-44AD-B8D1-DE841E7F437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投影片編號版面配置區 1">
              <a:extLst>
                <a:ext uri="{FF2B5EF4-FFF2-40B4-BE49-F238E27FC236}">
                  <a16:creationId xmlns:a16="http://schemas.microsoft.com/office/drawing/2014/main" id="{2572559F-6E21-476E-83D5-565F9F87BD2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9814" y="1438147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1799" y="4269740"/>
            <a:ext cx="3260725" cy="1715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4775" marR="5080">
              <a:lnSpc>
                <a:spcPct val="1008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182</a:t>
            </a:fld>
            <a:endParaRPr spc="-15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8EA444B-0519-4D4A-A150-13BCF5754ED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19D69FF-93C9-4A3D-A9E4-6FF2E2395F0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CFE741C-8BCB-414C-BBEA-8D33C240C56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A61C1D8-EAD1-48F5-9029-036AF1A7EE9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投影片編號版面配置區 1">
              <a:extLst>
                <a:ext uri="{FF2B5EF4-FFF2-40B4-BE49-F238E27FC236}">
                  <a16:creationId xmlns:a16="http://schemas.microsoft.com/office/drawing/2014/main" id="{02D00006-D435-464A-9AC9-DBE9DC85427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9814" y="1438147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1933" y="4180117"/>
            <a:ext cx="1326318" cy="121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84438" y="3705859"/>
            <a:ext cx="6198235" cy="163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/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ul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iply</a:t>
            </a:r>
            <a:endParaRPr sz="2400">
              <a:latin typeface="Calibri"/>
              <a:cs typeface="Calibri"/>
            </a:endParaRPr>
          </a:p>
          <a:p>
            <a:pPr marL="12700" marR="4304665">
              <a:lnSpc>
                <a:spcPct val="100800"/>
              </a:lnSpc>
              <a:spcBef>
                <a:spcPts val="1535"/>
              </a:spcBef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183</a:t>
            </a:fld>
            <a:endParaRPr spc="-15" dirty="0"/>
          </a:p>
        </p:txBody>
      </p:sp>
      <p:sp>
        <p:nvSpPr>
          <p:cNvPr id="13" name="object 13"/>
          <p:cNvSpPr txBox="1"/>
          <p:nvPr/>
        </p:nvSpPr>
        <p:spPr>
          <a:xfrm>
            <a:off x="721799" y="5495035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5296" y="5507228"/>
            <a:ext cx="189483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542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B0F348E-6752-47C9-8D3F-29E9D1A7194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49B1631-71DE-4F1D-88EA-70777284E3A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C0998FC-BB98-444F-923C-365C2D0BB56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8BEB1DE-89D3-4D43-85B7-4C5808D0634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65041249-91A8-4973-BB7D-F7EE96996B8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9814" y="1438147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84438" y="4269740"/>
            <a:ext cx="1898014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799" y="5495035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1933" y="4180117"/>
            <a:ext cx="4630795" cy="121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75296" y="5507228"/>
            <a:ext cx="189483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542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184</a:t>
            </a:fld>
            <a:endParaRPr spc="-15" dirty="0"/>
          </a:p>
        </p:txBody>
      </p:sp>
      <p:sp>
        <p:nvSpPr>
          <p:cNvPr id="15" name="object 15"/>
          <p:cNvSpPr txBox="1"/>
          <p:nvPr/>
        </p:nvSpPr>
        <p:spPr>
          <a:xfrm>
            <a:off x="5094465" y="3705859"/>
            <a:ext cx="31877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/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ul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85136" y="4536440"/>
            <a:ext cx="132842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’t depe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13888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076D5CE-2602-4F14-AFB4-867D4F04EE7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F590595-3087-4AAD-A660-C53C7CA865A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9E51586-927D-49B8-89F5-6B81C945B3F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E3E21C-02FD-4236-9521-4A1E8C329DF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5E211E10-90FF-4B02-99F0-8CFC50ED90F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4962" y="1450339"/>
            <a:ext cx="1927225" cy="1141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18285" algn="l"/>
              </a:tabLst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7489" dirty="0">
                <a:latin typeface="Calibri"/>
                <a:cs typeface="Calibri"/>
              </a:rPr>
              <a:t>1</a:t>
            </a:r>
            <a:r>
              <a:rPr sz="4050" baseline="-17489" dirty="0">
                <a:latin typeface="Calibri"/>
                <a:cs typeface="Calibri"/>
              </a:rPr>
              <a:t>	</a:t>
            </a:r>
            <a:r>
              <a:rPr sz="5400" baseline="12345" dirty="0">
                <a:latin typeface="Calibri"/>
                <a:cs typeface="Calibri"/>
              </a:rPr>
              <a:t>f</a:t>
            </a:r>
            <a:r>
              <a:rPr sz="5400" spc="-7" baseline="12345" dirty="0">
                <a:latin typeface="Calibri"/>
                <a:cs typeface="Calibri"/>
              </a:rPr>
              <a:t>'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spcBef>
                <a:spcPts val="3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9814" y="1425955"/>
            <a:ext cx="40443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35375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5400" spc="-22" baseline="1543" dirty="0">
                <a:latin typeface="Calibri"/>
                <a:cs typeface="Calibri"/>
              </a:rPr>
              <a:t>f</a:t>
            </a:r>
            <a:r>
              <a:rPr sz="5400" spc="-7" baseline="1543" dirty="0">
                <a:latin typeface="Calibri"/>
                <a:cs typeface="Calibri"/>
              </a:rPr>
              <a:t>'</a:t>
            </a:r>
            <a:r>
              <a:rPr sz="3600" spc="-22" baseline="-16203" dirty="0">
                <a:latin typeface="Calibri"/>
                <a:cs typeface="Calibri"/>
              </a:rPr>
              <a:t>2</a:t>
            </a:r>
            <a:endParaRPr sz="3600" baseline="-16203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3759" y="1502155"/>
            <a:ext cx="136461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8518" dirty="0">
                <a:latin typeface="Calibri"/>
                <a:cs typeface="Calibri"/>
              </a:rPr>
              <a:t>0</a:t>
            </a:r>
            <a:endParaRPr sz="4050" baseline="-1851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96927" y="1502155"/>
            <a:ext cx="2256790" cy="103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(d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52" baseline="-18518" dirty="0">
                <a:latin typeface="Calibri"/>
                <a:cs typeface="Calibri"/>
              </a:rPr>
              <a:t>0</a:t>
            </a:r>
            <a:r>
              <a:rPr sz="4000" dirty="0">
                <a:latin typeface="Calibri"/>
                <a:cs typeface="Calibri"/>
              </a:rPr>
              <a:t>)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·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v</a:t>
            </a:r>
            <a:endParaRPr sz="4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5404" y="1915156"/>
            <a:ext cx="543560" cy="152400"/>
          </a:xfrm>
          <a:custGeom>
            <a:avLst/>
            <a:gdLst/>
            <a:ahLst/>
            <a:cxnLst/>
            <a:rect l="l" t="t" r="r" b="b"/>
            <a:pathLst>
              <a:path w="543560" h="152400">
                <a:moveTo>
                  <a:pt x="492726" y="50774"/>
                </a:moveTo>
                <a:lnTo>
                  <a:pt x="416373" y="50774"/>
                </a:lnTo>
                <a:lnTo>
                  <a:pt x="416424" y="101574"/>
                </a:lnTo>
                <a:lnTo>
                  <a:pt x="391024" y="101599"/>
                </a:lnTo>
                <a:lnTo>
                  <a:pt x="391074" y="152400"/>
                </a:lnTo>
                <a:lnTo>
                  <a:pt x="543398" y="76047"/>
                </a:lnTo>
                <a:lnTo>
                  <a:pt x="492726" y="50774"/>
                </a:lnTo>
                <a:close/>
              </a:path>
              <a:path w="543560" h="152400">
                <a:moveTo>
                  <a:pt x="390973" y="50799"/>
                </a:moveTo>
                <a:lnTo>
                  <a:pt x="0" y="51188"/>
                </a:lnTo>
                <a:lnTo>
                  <a:pt x="50" y="101988"/>
                </a:lnTo>
                <a:lnTo>
                  <a:pt x="391024" y="101599"/>
                </a:lnTo>
                <a:lnTo>
                  <a:pt x="390973" y="50799"/>
                </a:lnTo>
                <a:close/>
              </a:path>
              <a:path w="543560" h="152400">
                <a:moveTo>
                  <a:pt x="416373" y="50774"/>
                </a:moveTo>
                <a:lnTo>
                  <a:pt x="390973" y="50799"/>
                </a:lnTo>
                <a:lnTo>
                  <a:pt x="391024" y="101599"/>
                </a:lnTo>
                <a:lnTo>
                  <a:pt x="416424" y="101574"/>
                </a:lnTo>
                <a:lnTo>
                  <a:pt x="416373" y="50774"/>
                </a:lnTo>
                <a:close/>
              </a:path>
              <a:path w="543560" h="152400">
                <a:moveTo>
                  <a:pt x="390922" y="0"/>
                </a:moveTo>
                <a:lnTo>
                  <a:pt x="390973" y="50799"/>
                </a:lnTo>
                <a:lnTo>
                  <a:pt x="492726" y="50774"/>
                </a:lnTo>
                <a:lnTo>
                  <a:pt x="39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63196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1993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80733" y="1535683"/>
            <a:ext cx="3079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buFont typeface="Calibri"/>
              <a:buChar char="·"/>
              <a:tabLst>
                <a:tab pos="157480" algn="l"/>
              </a:tabLst>
            </a:pP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84438" y="4269740"/>
            <a:ext cx="1898014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799" y="5495035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21933" y="4180117"/>
            <a:ext cx="4630795" cy="121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75296" y="5507228"/>
            <a:ext cx="189483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542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185</a:t>
            </a:fld>
            <a:endParaRPr spc="-15" dirty="0"/>
          </a:p>
        </p:txBody>
      </p:sp>
      <p:sp>
        <p:nvSpPr>
          <p:cNvPr id="22" name="object 22"/>
          <p:cNvSpPr txBox="1"/>
          <p:nvPr/>
        </p:nvSpPr>
        <p:spPr>
          <a:xfrm>
            <a:off x="5094465" y="3705859"/>
            <a:ext cx="31877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/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ul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5136" y="4536440"/>
            <a:ext cx="132842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’t depe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13888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67E8910-8051-48D3-A93C-37396AD47EC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7F609905-FBA0-49D9-B881-526F4B8711C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3D23CF1-5D4D-40EE-840A-C403F2222D4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17FA558-5E39-440D-AA25-4A433EA255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投影片編號版面配置區 1">
              <a:extLst>
                <a:ext uri="{FF2B5EF4-FFF2-40B4-BE49-F238E27FC236}">
                  <a16:creationId xmlns:a16="http://schemas.microsoft.com/office/drawing/2014/main" id="{EB08DD0E-D44A-463F-8A1F-CB108B48A2F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3759" y="1502155"/>
            <a:ext cx="136461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8518" dirty="0">
                <a:latin typeface="Calibri"/>
                <a:cs typeface="Calibri"/>
              </a:rPr>
              <a:t>0</a:t>
            </a:r>
            <a:endParaRPr sz="4050" baseline="-1851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96927" y="1502155"/>
            <a:ext cx="2256790" cy="103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(d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52" baseline="-18518" dirty="0">
                <a:latin typeface="Calibri"/>
                <a:cs typeface="Calibri"/>
              </a:rPr>
              <a:t>0</a:t>
            </a:r>
            <a:r>
              <a:rPr sz="4000" dirty="0">
                <a:latin typeface="Calibri"/>
                <a:cs typeface="Calibri"/>
              </a:rPr>
              <a:t>)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·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v</a:t>
            </a:r>
            <a:endParaRPr sz="4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5404" y="1915156"/>
            <a:ext cx="543560" cy="152400"/>
          </a:xfrm>
          <a:custGeom>
            <a:avLst/>
            <a:gdLst/>
            <a:ahLst/>
            <a:cxnLst/>
            <a:rect l="l" t="t" r="r" b="b"/>
            <a:pathLst>
              <a:path w="543560" h="152400">
                <a:moveTo>
                  <a:pt x="492726" y="50774"/>
                </a:moveTo>
                <a:lnTo>
                  <a:pt x="416373" y="50774"/>
                </a:lnTo>
                <a:lnTo>
                  <a:pt x="416424" y="101574"/>
                </a:lnTo>
                <a:lnTo>
                  <a:pt x="391024" y="101599"/>
                </a:lnTo>
                <a:lnTo>
                  <a:pt x="391074" y="152400"/>
                </a:lnTo>
                <a:lnTo>
                  <a:pt x="543398" y="76047"/>
                </a:lnTo>
                <a:lnTo>
                  <a:pt x="492726" y="50774"/>
                </a:lnTo>
                <a:close/>
              </a:path>
              <a:path w="543560" h="152400">
                <a:moveTo>
                  <a:pt x="390973" y="50799"/>
                </a:moveTo>
                <a:lnTo>
                  <a:pt x="0" y="51188"/>
                </a:lnTo>
                <a:lnTo>
                  <a:pt x="50" y="101988"/>
                </a:lnTo>
                <a:lnTo>
                  <a:pt x="391024" y="101599"/>
                </a:lnTo>
                <a:lnTo>
                  <a:pt x="390973" y="50799"/>
                </a:lnTo>
                <a:close/>
              </a:path>
              <a:path w="543560" h="152400">
                <a:moveTo>
                  <a:pt x="416373" y="50774"/>
                </a:moveTo>
                <a:lnTo>
                  <a:pt x="390973" y="50799"/>
                </a:lnTo>
                <a:lnTo>
                  <a:pt x="391024" y="101599"/>
                </a:lnTo>
                <a:lnTo>
                  <a:pt x="416424" y="101574"/>
                </a:lnTo>
                <a:lnTo>
                  <a:pt x="416373" y="50774"/>
                </a:lnTo>
                <a:close/>
              </a:path>
              <a:path w="543560" h="152400">
                <a:moveTo>
                  <a:pt x="390922" y="0"/>
                </a:moveTo>
                <a:lnTo>
                  <a:pt x="390973" y="50799"/>
                </a:lnTo>
                <a:lnTo>
                  <a:pt x="492726" y="50774"/>
                </a:lnTo>
                <a:lnTo>
                  <a:pt x="39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196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993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80733" y="1535683"/>
            <a:ext cx="3079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buFont typeface="Calibri"/>
              <a:buChar char="·"/>
              <a:tabLst>
                <a:tab pos="157480" algn="l"/>
              </a:tabLst>
            </a:pP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14962" y="1450339"/>
            <a:ext cx="1927225" cy="184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18285" algn="l"/>
              </a:tabLst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7489" dirty="0">
                <a:latin typeface="Calibri"/>
                <a:cs typeface="Calibri"/>
              </a:rPr>
              <a:t>1</a:t>
            </a:r>
            <a:r>
              <a:rPr sz="4050" baseline="-17489" dirty="0">
                <a:latin typeface="Calibri"/>
                <a:cs typeface="Calibri"/>
              </a:rPr>
              <a:t>	</a:t>
            </a:r>
            <a:r>
              <a:rPr sz="5400" baseline="12345" dirty="0">
                <a:latin typeface="Calibri"/>
                <a:cs typeface="Calibri"/>
              </a:rPr>
              <a:t>f</a:t>
            </a:r>
            <a:r>
              <a:rPr sz="5400" spc="-7" baseline="12345" dirty="0">
                <a:latin typeface="Calibri"/>
                <a:cs typeface="Calibri"/>
              </a:rPr>
              <a:t>'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spcBef>
                <a:spcPts val="3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3125"/>
              </a:spcBef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ck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814" y="1425955"/>
            <a:ext cx="40443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35375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5400" spc="-22" baseline="1543" dirty="0">
                <a:latin typeface="Calibri"/>
                <a:cs typeface="Calibri"/>
              </a:rPr>
              <a:t>f</a:t>
            </a:r>
            <a:r>
              <a:rPr sz="5400" spc="-7" baseline="1543" dirty="0">
                <a:latin typeface="Calibri"/>
                <a:cs typeface="Calibri"/>
              </a:rPr>
              <a:t>'</a:t>
            </a:r>
            <a:r>
              <a:rPr sz="3600" spc="-22" baseline="-16203" dirty="0">
                <a:latin typeface="Calibri"/>
                <a:cs typeface="Calibri"/>
              </a:rPr>
              <a:t>2</a:t>
            </a:r>
            <a:endParaRPr sz="3600" baseline="-1620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4438" y="4269740"/>
            <a:ext cx="1898014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799" y="5495035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21933" y="4180117"/>
            <a:ext cx="4630795" cy="121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75296" y="5507228"/>
            <a:ext cx="189483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542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94465" y="3705859"/>
            <a:ext cx="31877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/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ul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5136" y="4536440"/>
            <a:ext cx="132842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’t depe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13888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8200" y="2793672"/>
            <a:ext cx="10534015" cy="152400"/>
          </a:xfrm>
          <a:custGeom>
            <a:avLst/>
            <a:gdLst/>
            <a:ahLst/>
            <a:cxnLst/>
            <a:rect l="l" t="t" r="r" b="b"/>
            <a:pathLst>
              <a:path w="10534015" h="152400">
                <a:moveTo>
                  <a:pt x="1524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152400" y="101600"/>
                </a:lnTo>
                <a:lnTo>
                  <a:pt x="126962" y="101600"/>
                </a:lnTo>
                <a:lnTo>
                  <a:pt x="126962" y="50800"/>
                </a:lnTo>
                <a:lnTo>
                  <a:pt x="152400" y="50800"/>
                </a:lnTo>
                <a:lnTo>
                  <a:pt x="152400" y="0"/>
                </a:lnTo>
                <a:close/>
              </a:path>
              <a:path w="10534015" h="152400">
                <a:moveTo>
                  <a:pt x="152400" y="50800"/>
                </a:moveTo>
                <a:lnTo>
                  <a:pt x="126962" y="50800"/>
                </a:lnTo>
                <a:lnTo>
                  <a:pt x="126962" y="101600"/>
                </a:lnTo>
                <a:lnTo>
                  <a:pt x="152400" y="101600"/>
                </a:lnTo>
                <a:lnTo>
                  <a:pt x="152400" y="50800"/>
                </a:lnTo>
                <a:close/>
              </a:path>
              <a:path w="10534015" h="152400">
                <a:moveTo>
                  <a:pt x="10533888" y="50800"/>
                </a:moveTo>
                <a:lnTo>
                  <a:pt x="152400" y="50800"/>
                </a:lnTo>
                <a:lnTo>
                  <a:pt x="152400" y="101600"/>
                </a:lnTo>
                <a:lnTo>
                  <a:pt x="10533888" y="101600"/>
                </a:lnTo>
                <a:lnTo>
                  <a:pt x="10533888" y="50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186</a:t>
            </a:fld>
            <a:endParaRPr spc="-15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9D2B87A-0354-4AA6-BEE9-EE8AABF63B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AEDE5279-65B1-4383-B19E-6D35CD1BAC1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A82505F-5722-41E0-B46F-D3BE63EF383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E4A8D64-27A3-4578-BFCA-9549C6E8BE7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投影片編號版面配置區 1">
              <a:extLst>
                <a:ext uri="{FF2B5EF4-FFF2-40B4-BE49-F238E27FC236}">
                  <a16:creationId xmlns:a16="http://schemas.microsoft.com/office/drawing/2014/main" id="{11761EA8-E514-4984-9396-9DBFA248549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3759" y="1502155"/>
            <a:ext cx="136461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8518" dirty="0">
                <a:latin typeface="Calibri"/>
                <a:cs typeface="Calibri"/>
              </a:rPr>
              <a:t>0</a:t>
            </a:r>
            <a:endParaRPr sz="4050" baseline="-1851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96927" y="1502155"/>
            <a:ext cx="2256790" cy="103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(d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52" baseline="-18518" dirty="0">
                <a:latin typeface="Calibri"/>
                <a:cs typeface="Calibri"/>
              </a:rPr>
              <a:t>0</a:t>
            </a:r>
            <a:r>
              <a:rPr sz="4000" dirty="0">
                <a:latin typeface="Calibri"/>
                <a:cs typeface="Calibri"/>
              </a:rPr>
              <a:t>)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·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v</a:t>
            </a:r>
            <a:endParaRPr sz="4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5404" y="1915156"/>
            <a:ext cx="543560" cy="152400"/>
          </a:xfrm>
          <a:custGeom>
            <a:avLst/>
            <a:gdLst/>
            <a:ahLst/>
            <a:cxnLst/>
            <a:rect l="l" t="t" r="r" b="b"/>
            <a:pathLst>
              <a:path w="543560" h="152400">
                <a:moveTo>
                  <a:pt x="492726" y="50774"/>
                </a:moveTo>
                <a:lnTo>
                  <a:pt x="416373" y="50774"/>
                </a:lnTo>
                <a:lnTo>
                  <a:pt x="416424" y="101574"/>
                </a:lnTo>
                <a:lnTo>
                  <a:pt x="391024" y="101599"/>
                </a:lnTo>
                <a:lnTo>
                  <a:pt x="391074" y="152400"/>
                </a:lnTo>
                <a:lnTo>
                  <a:pt x="543398" y="76047"/>
                </a:lnTo>
                <a:lnTo>
                  <a:pt x="492726" y="50774"/>
                </a:lnTo>
                <a:close/>
              </a:path>
              <a:path w="543560" h="152400">
                <a:moveTo>
                  <a:pt x="390973" y="50799"/>
                </a:moveTo>
                <a:lnTo>
                  <a:pt x="0" y="51188"/>
                </a:lnTo>
                <a:lnTo>
                  <a:pt x="50" y="101988"/>
                </a:lnTo>
                <a:lnTo>
                  <a:pt x="391024" y="101599"/>
                </a:lnTo>
                <a:lnTo>
                  <a:pt x="390973" y="50799"/>
                </a:lnTo>
                <a:close/>
              </a:path>
              <a:path w="543560" h="152400">
                <a:moveTo>
                  <a:pt x="416373" y="50774"/>
                </a:moveTo>
                <a:lnTo>
                  <a:pt x="390973" y="50799"/>
                </a:lnTo>
                <a:lnTo>
                  <a:pt x="391024" y="101599"/>
                </a:lnTo>
                <a:lnTo>
                  <a:pt x="416424" y="101574"/>
                </a:lnTo>
                <a:lnTo>
                  <a:pt x="416373" y="50774"/>
                </a:lnTo>
                <a:close/>
              </a:path>
              <a:path w="543560" h="152400">
                <a:moveTo>
                  <a:pt x="390922" y="0"/>
                </a:moveTo>
                <a:lnTo>
                  <a:pt x="390973" y="50799"/>
                </a:lnTo>
                <a:lnTo>
                  <a:pt x="492726" y="50774"/>
                </a:lnTo>
                <a:lnTo>
                  <a:pt x="39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3196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993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80733" y="1535683"/>
            <a:ext cx="3079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buFont typeface="Calibri"/>
              <a:buChar char="·"/>
              <a:tabLst>
                <a:tab pos="157480" algn="l"/>
              </a:tabLst>
            </a:pP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283" y="4180117"/>
            <a:ext cx="924671" cy="1215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14962" y="1450339"/>
            <a:ext cx="1927225" cy="184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18285" algn="l"/>
              </a:tabLst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7489" dirty="0">
                <a:latin typeface="Calibri"/>
                <a:cs typeface="Calibri"/>
              </a:rPr>
              <a:t>1</a:t>
            </a:r>
            <a:r>
              <a:rPr sz="4050" baseline="-17489" dirty="0">
                <a:latin typeface="Calibri"/>
                <a:cs typeface="Calibri"/>
              </a:rPr>
              <a:t>	</a:t>
            </a:r>
            <a:r>
              <a:rPr sz="5400" baseline="12345" dirty="0">
                <a:latin typeface="Calibri"/>
                <a:cs typeface="Calibri"/>
              </a:rPr>
              <a:t>f</a:t>
            </a:r>
            <a:r>
              <a:rPr sz="5400" spc="-7" baseline="12345" dirty="0">
                <a:latin typeface="Calibri"/>
                <a:cs typeface="Calibri"/>
              </a:rPr>
              <a:t>'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spcBef>
                <a:spcPts val="3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3125"/>
              </a:spcBef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ck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814" y="1425955"/>
            <a:ext cx="40443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35375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5400" spc="-22" baseline="1543" dirty="0">
                <a:latin typeface="Calibri"/>
                <a:cs typeface="Calibri"/>
              </a:rPr>
              <a:t>f</a:t>
            </a:r>
            <a:r>
              <a:rPr sz="5400" spc="-7" baseline="1543" dirty="0">
                <a:latin typeface="Calibri"/>
                <a:cs typeface="Calibri"/>
              </a:rPr>
              <a:t>'</a:t>
            </a:r>
            <a:r>
              <a:rPr sz="3600" spc="-22" baseline="-16203" dirty="0">
                <a:latin typeface="Calibri"/>
                <a:cs typeface="Calibri"/>
              </a:rPr>
              <a:t>2</a:t>
            </a:r>
            <a:endParaRPr sz="3600" baseline="-1620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4438" y="4269740"/>
            <a:ext cx="1898014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 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799" y="5495035"/>
            <a:ext cx="11607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21933" y="4180117"/>
            <a:ext cx="4630795" cy="121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75296" y="5507228"/>
            <a:ext cx="189483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9542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 </a:t>
            </a:r>
            <a:r>
              <a:rPr sz="3150" spc="-307" baseline="-18518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r>
              <a:rPr sz="3150" baseline="-18518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94465" y="3705859"/>
            <a:ext cx="31877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/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ul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5136" y="4536440"/>
            <a:ext cx="132842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’t depe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5" baseline="-13888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8200" y="2793672"/>
            <a:ext cx="10534015" cy="152400"/>
          </a:xfrm>
          <a:custGeom>
            <a:avLst/>
            <a:gdLst/>
            <a:ahLst/>
            <a:cxnLst/>
            <a:rect l="l" t="t" r="r" b="b"/>
            <a:pathLst>
              <a:path w="10534015" h="152400">
                <a:moveTo>
                  <a:pt x="1524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152400" y="101600"/>
                </a:lnTo>
                <a:lnTo>
                  <a:pt x="126962" y="101600"/>
                </a:lnTo>
                <a:lnTo>
                  <a:pt x="126962" y="50800"/>
                </a:lnTo>
                <a:lnTo>
                  <a:pt x="152400" y="50800"/>
                </a:lnTo>
                <a:lnTo>
                  <a:pt x="152400" y="0"/>
                </a:lnTo>
                <a:close/>
              </a:path>
              <a:path w="10534015" h="152400">
                <a:moveTo>
                  <a:pt x="152400" y="50800"/>
                </a:moveTo>
                <a:lnTo>
                  <a:pt x="126962" y="50800"/>
                </a:lnTo>
                <a:lnTo>
                  <a:pt x="126962" y="101600"/>
                </a:lnTo>
                <a:lnTo>
                  <a:pt x="152400" y="101600"/>
                </a:lnTo>
                <a:lnTo>
                  <a:pt x="152400" y="50800"/>
                </a:lnTo>
                <a:close/>
              </a:path>
              <a:path w="10534015" h="152400">
                <a:moveTo>
                  <a:pt x="10533888" y="50800"/>
                </a:moveTo>
                <a:lnTo>
                  <a:pt x="152400" y="50800"/>
                </a:lnTo>
                <a:lnTo>
                  <a:pt x="152400" y="101600"/>
                </a:lnTo>
                <a:lnTo>
                  <a:pt x="10533888" y="101600"/>
                </a:lnTo>
                <a:lnTo>
                  <a:pt x="10533888" y="50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92709" y="3158744"/>
            <a:ext cx="4184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emen</a:t>
            </a:r>
            <a:r>
              <a:rPr sz="1800" spc="-3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y</a:t>
            </a:r>
            <a:r>
              <a:rPr sz="1800" spc="-16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/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17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548235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8" name="object 28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8A0E01B-7911-4E39-8F60-A70C3D8AE09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549436E-7B58-47E1-8F3C-C64E276367A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5316DB8-E23E-4544-B1F5-4CD1E6CFF7D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77042E5-1B9B-4DA2-913D-D48B0EBCB3A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1F035FCB-2646-4456-BDF6-00272DA8E19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B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ck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gh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6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De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80" dirty="0">
                <a:latin typeface="Calibri Light"/>
                <a:cs typeface="Calibri Light"/>
              </a:rPr>
              <a:t>v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6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724" y="1465580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0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015" y="1477772"/>
            <a:ext cx="49530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0" baseline="-19097" dirty="0">
                <a:latin typeface="Calibri"/>
                <a:cs typeface="Calibri"/>
              </a:rPr>
              <a:t>1</a:t>
            </a:r>
            <a:endParaRPr sz="4800" baseline="-19097">
              <a:latin typeface="Calibri"/>
              <a:cs typeface="Calibri"/>
            </a:endParaRPr>
          </a:p>
          <a:p>
            <a:pPr marL="52705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373" y="1465580"/>
            <a:ext cx="978535" cy="113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L</a:t>
            </a:r>
            <a:endParaRPr sz="4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2683" y="1925073"/>
            <a:ext cx="1053465" cy="152400"/>
          </a:xfrm>
          <a:custGeom>
            <a:avLst/>
            <a:gdLst/>
            <a:ahLst/>
            <a:cxnLst/>
            <a:rect l="l" t="t" r="r" b="b"/>
            <a:pathLst>
              <a:path w="1053464" h="152400">
                <a:moveTo>
                  <a:pt x="901818" y="0"/>
                </a:moveTo>
                <a:lnTo>
                  <a:pt x="901281" y="50796"/>
                </a:lnTo>
                <a:lnTo>
                  <a:pt x="926680" y="51065"/>
                </a:lnTo>
                <a:lnTo>
                  <a:pt x="926143" y="101862"/>
                </a:lnTo>
                <a:lnTo>
                  <a:pt x="900741" y="101862"/>
                </a:lnTo>
                <a:lnTo>
                  <a:pt x="900207" y="152391"/>
                </a:lnTo>
                <a:lnTo>
                  <a:pt x="1003994" y="101862"/>
                </a:lnTo>
                <a:lnTo>
                  <a:pt x="926143" y="101862"/>
                </a:lnTo>
                <a:lnTo>
                  <a:pt x="900744" y="101594"/>
                </a:lnTo>
                <a:lnTo>
                  <a:pt x="1004546" y="101594"/>
                </a:lnTo>
                <a:lnTo>
                  <a:pt x="1053404" y="77807"/>
                </a:lnTo>
                <a:lnTo>
                  <a:pt x="901818" y="0"/>
                </a:lnTo>
                <a:close/>
              </a:path>
              <a:path w="1053464" h="152400">
                <a:moveTo>
                  <a:pt x="901281" y="50796"/>
                </a:moveTo>
                <a:lnTo>
                  <a:pt x="900744" y="101594"/>
                </a:lnTo>
                <a:lnTo>
                  <a:pt x="926143" y="101862"/>
                </a:lnTo>
                <a:lnTo>
                  <a:pt x="926680" y="51065"/>
                </a:lnTo>
                <a:lnTo>
                  <a:pt x="901281" y="50796"/>
                </a:lnTo>
                <a:close/>
              </a:path>
              <a:path w="1053464" h="152400">
                <a:moveTo>
                  <a:pt x="537" y="41272"/>
                </a:moveTo>
                <a:lnTo>
                  <a:pt x="0" y="92069"/>
                </a:lnTo>
                <a:lnTo>
                  <a:pt x="900744" y="101594"/>
                </a:lnTo>
                <a:lnTo>
                  <a:pt x="901281" y="50796"/>
                </a:lnTo>
                <a:lnTo>
                  <a:pt x="537" y="41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4969" y="1917190"/>
            <a:ext cx="1034415" cy="152400"/>
          </a:xfrm>
          <a:custGeom>
            <a:avLst/>
            <a:gdLst/>
            <a:ahLst/>
            <a:cxnLst/>
            <a:rect l="l" t="t" r="r" b="b"/>
            <a:pathLst>
              <a:path w="1034414" h="152400">
                <a:moveTo>
                  <a:pt x="984671" y="50523"/>
                </a:moveTo>
                <a:lnTo>
                  <a:pt x="906790" y="50523"/>
                </a:lnTo>
                <a:lnTo>
                  <a:pt x="907337" y="101320"/>
                </a:lnTo>
                <a:lnTo>
                  <a:pt x="881938" y="101594"/>
                </a:lnTo>
                <a:lnTo>
                  <a:pt x="882486" y="152391"/>
                </a:lnTo>
                <a:lnTo>
                  <a:pt x="1034056" y="74554"/>
                </a:lnTo>
                <a:lnTo>
                  <a:pt x="984671" y="50523"/>
                </a:lnTo>
                <a:close/>
              </a:path>
              <a:path w="1034414" h="152400">
                <a:moveTo>
                  <a:pt x="881391" y="50796"/>
                </a:moveTo>
                <a:lnTo>
                  <a:pt x="0" y="60291"/>
                </a:lnTo>
                <a:lnTo>
                  <a:pt x="547" y="111088"/>
                </a:lnTo>
                <a:lnTo>
                  <a:pt x="881938" y="101594"/>
                </a:lnTo>
                <a:lnTo>
                  <a:pt x="881391" y="50796"/>
                </a:lnTo>
                <a:close/>
              </a:path>
              <a:path w="1034414" h="152400">
                <a:moveTo>
                  <a:pt x="906790" y="50523"/>
                </a:moveTo>
                <a:lnTo>
                  <a:pt x="881391" y="50796"/>
                </a:lnTo>
                <a:lnTo>
                  <a:pt x="881938" y="101594"/>
                </a:lnTo>
                <a:lnTo>
                  <a:pt x="907337" y="101320"/>
                </a:lnTo>
                <a:lnTo>
                  <a:pt x="906790" y="50523"/>
                </a:lnTo>
                <a:close/>
              </a:path>
              <a:path w="1034414" h="152400">
                <a:moveTo>
                  <a:pt x="880844" y="0"/>
                </a:moveTo>
                <a:lnTo>
                  <a:pt x="881391" y="50796"/>
                </a:lnTo>
                <a:lnTo>
                  <a:pt x="906790" y="50523"/>
                </a:lnTo>
                <a:lnTo>
                  <a:pt x="984671" y="50523"/>
                </a:lnTo>
                <a:lnTo>
                  <a:pt x="880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404" y="1915156"/>
            <a:ext cx="543560" cy="152400"/>
          </a:xfrm>
          <a:custGeom>
            <a:avLst/>
            <a:gdLst/>
            <a:ahLst/>
            <a:cxnLst/>
            <a:rect l="l" t="t" r="r" b="b"/>
            <a:pathLst>
              <a:path w="543560" h="152400">
                <a:moveTo>
                  <a:pt x="492726" y="50774"/>
                </a:moveTo>
                <a:lnTo>
                  <a:pt x="416373" y="50774"/>
                </a:lnTo>
                <a:lnTo>
                  <a:pt x="416424" y="101574"/>
                </a:lnTo>
                <a:lnTo>
                  <a:pt x="391024" y="101599"/>
                </a:lnTo>
                <a:lnTo>
                  <a:pt x="391074" y="152400"/>
                </a:lnTo>
                <a:lnTo>
                  <a:pt x="543398" y="76047"/>
                </a:lnTo>
                <a:lnTo>
                  <a:pt x="492726" y="50774"/>
                </a:lnTo>
                <a:close/>
              </a:path>
              <a:path w="543560" h="152400">
                <a:moveTo>
                  <a:pt x="390973" y="50799"/>
                </a:moveTo>
                <a:lnTo>
                  <a:pt x="0" y="51188"/>
                </a:lnTo>
                <a:lnTo>
                  <a:pt x="50" y="101988"/>
                </a:lnTo>
                <a:lnTo>
                  <a:pt x="391024" y="101599"/>
                </a:lnTo>
                <a:lnTo>
                  <a:pt x="390973" y="50799"/>
                </a:lnTo>
                <a:close/>
              </a:path>
              <a:path w="543560" h="152400">
                <a:moveTo>
                  <a:pt x="416373" y="50774"/>
                </a:moveTo>
                <a:lnTo>
                  <a:pt x="390973" y="50799"/>
                </a:lnTo>
                <a:lnTo>
                  <a:pt x="391024" y="101599"/>
                </a:lnTo>
                <a:lnTo>
                  <a:pt x="416424" y="101574"/>
                </a:lnTo>
                <a:lnTo>
                  <a:pt x="416373" y="50774"/>
                </a:lnTo>
                <a:close/>
              </a:path>
              <a:path w="543560" h="152400">
                <a:moveTo>
                  <a:pt x="390922" y="0"/>
                </a:moveTo>
                <a:lnTo>
                  <a:pt x="390973" y="50799"/>
                </a:lnTo>
                <a:lnTo>
                  <a:pt x="492726" y="50774"/>
                </a:lnTo>
                <a:lnTo>
                  <a:pt x="39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3196" y="1915005"/>
            <a:ext cx="604520" cy="152400"/>
          </a:xfrm>
          <a:custGeom>
            <a:avLst/>
            <a:gdLst/>
            <a:ahLst/>
            <a:cxnLst/>
            <a:rect l="l" t="t" r="r" b="b"/>
            <a:pathLst>
              <a:path w="604520" h="152400">
                <a:moveTo>
                  <a:pt x="452003" y="101599"/>
                </a:moveTo>
                <a:lnTo>
                  <a:pt x="452003" y="152400"/>
                </a:lnTo>
                <a:lnTo>
                  <a:pt x="553603" y="101600"/>
                </a:lnTo>
                <a:lnTo>
                  <a:pt x="452003" y="101599"/>
                </a:lnTo>
                <a:close/>
              </a:path>
              <a:path w="604520" h="152400">
                <a:moveTo>
                  <a:pt x="452003" y="50799"/>
                </a:moveTo>
                <a:lnTo>
                  <a:pt x="452003" y="101599"/>
                </a:lnTo>
                <a:lnTo>
                  <a:pt x="477403" y="101600"/>
                </a:lnTo>
                <a:lnTo>
                  <a:pt x="477403" y="50800"/>
                </a:lnTo>
                <a:lnTo>
                  <a:pt x="452003" y="50799"/>
                </a:lnTo>
                <a:close/>
              </a:path>
              <a:path w="604520" h="152400">
                <a:moveTo>
                  <a:pt x="452003" y="0"/>
                </a:moveTo>
                <a:lnTo>
                  <a:pt x="452003" y="50799"/>
                </a:lnTo>
                <a:lnTo>
                  <a:pt x="477403" y="50800"/>
                </a:lnTo>
                <a:lnTo>
                  <a:pt x="477403" y="101600"/>
                </a:lnTo>
                <a:lnTo>
                  <a:pt x="553605" y="101598"/>
                </a:lnTo>
                <a:lnTo>
                  <a:pt x="604403" y="76200"/>
                </a:lnTo>
                <a:lnTo>
                  <a:pt x="452003" y="0"/>
                </a:lnTo>
                <a:close/>
              </a:path>
              <a:path w="604520" h="152400">
                <a:moveTo>
                  <a:pt x="0" y="50798"/>
                </a:moveTo>
                <a:lnTo>
                  <a:pt x="0" y="101598"/>
                </a:lnTo>
                <a:lnTo>
                  <a:pt x="452003" y="101599"/>
                </a:lnTo>
                <a:lnTo>
                  <a:pt x="452003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993" y="1915005"/>
            <a:ext cx="734695" cy="152400"/>
          </a:xfrm>
          <a:custGeom>
            <a:avLst/>
            <a:gdLst/>
            <a:ahLst/>
            <a:cxnLst/>
            <a:rect l="l" t="t" r="r" b="b"/>
            <a:pathLst>
              <a:path w="734695" h="152400">
                <a:moveTo>
                  <a:pt x="581846" y="101599"/>
                </a:moveTo>
                <a:lnTo>
                  <a:pt x="581846" y="152400"/>
                </a:lnTo>
                <a:lnTo>
                  <a:pt x="683446" y="101600"/>
                </a:lnTo>
                <a:lnTo>
                  <a:pt x="581846" y="101599"/>
                </a:lnTo>
                <a:close/>
              </a:path>
              <a:path w="734695" h="152400">
                <a:moveTo>
                  <a:pt x="581846" y="50799"/>
                </a:moveTo>
                <a:lnTo>
                  <a:pt x="581846" y="101599"/>
                </a:lnTo>
                <a:lnTo>
                  <a:pt x="607246" y="101600"/>
                </a:lnTo>
                <a:lnTo>
                  <a:pt x="607246" y="50800"/>
                </a:lnTo>
                <a:lnTo>
                  <a:pt x="581846" y="50799"/>
                </a:lnTo>
                <a:close/>
              </a:path>
              <a:path w="734695" h="152400">
                <a:moveTo>
                  <a:pt x="581846" y="0"/>
                </a:moveTo>
                <a:lnTo>
                  <a:pt x="581846" y="50799"/>
                </a:lnTo>
                <a:lnTo>
                  <a:pt x="607246" y="50800"/>
                </a:lnTo>
                <a:lnTo>
                  <a:pt x="607246" y="101600"/>
                </a:lnTo>
                <a:lnTo>
                  <a:pt x="683449" y="101598"/>
                </a:lnTo>
                <a:lnTo>
                  <a:pt x="734246" y="76200"/>
                </a:lnTo>
                <a:lnTo>
                  <a:pt x="581846" y="0"/>
                </a:lnTo>
                <a:close/>
              </a:path>
              <a:path w="734695" h="152400">
                <a:moveTo>
                  <a:pt x="0" y="50798"/>
                </a:moveTo>
                <a:lnTo>
                  <a:pt x="0" y="101598"/>
                </a:lnTo>
                <a:lnTo>
                  <a:pt x="581846" y="101599"/>
                </a:lnTo>
                <a:lnTo>
                  <a:pt x="581846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3759" y="1502155"/>
            <a:ext cx="2094864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8518" dirty="0">
                <a:latin typeface="Calibri"/>
                <a:cs typeface="Calibri"/>
              </a:rPr>
              <a:t>0</a:t>
            </a:r>
            <a:r>
              <a:rPr sz="4050" spc="-217" baseline="-18518" dirty="0">
                <a:latin typeface="Calibri"/>
                <a:cs typeface="Calibri"/>
              </a:rPr>
              <a:t> </a:t>
            </a:r>
            <a:r>
              <a:rPr sz="3600" baseline="20833" dirty="0">
                <a:latin typeface="Calibri"/>
                <a:cs typeface="Calibri"/>
              </a:rPr>
              <a:t>n</a:t>
            </a:r>
            <a:r>
              <a:rPr sz="3600" spc="-7" baseline="20833" dirty="0">
                <a:latin typeface="Calibri"/>
                <a:cs typeface="Calibri"/>
              </a:rPr>
              <a:t>o</a:t>
            </a:r>
            <a:r>
              <a:rPr sz="3600" spc="-22" baseline="20833" dirty="0">
                <a:latin typeface="Calibri"/>
                <a:cs typeface="Calibri"/>
              </a:rPr>
              <a:t>rm</a:t>
            </a:r>
            <a:endParaRPr sz="3600" baseline="20833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0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5516" y="1478533"/>
            <a:ext cx="2002789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|d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52" baseline="-18518" dirty="0">
                <a:latin typeface="Calibri"/>
                <a:cs typeface="Calibri"/>
              </a:rPr>
              <a:t>0</a:t>
            </a:r>
            <a:r>
              <a:rPr sz="4000" spc="-5" dirty="0">
                <a:latin typeface="Calibri"/>
                <a:cs typeface="Calibri"/>
              </a:rPr>
              <a:t>|</a:t>
            </a:r>
            <a:r>
              <a:rPr sz="4050" spc="-22" baseline="24691" dirty="0">
                <a:latin typeface="Calibri"/>
                <a:cs typeface="Calibri"/>
              </a:rPr>
              <a:t>2</a:t>
            </a:r>
            <a:endParaRPr sz="4050" baseline="24691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8200" y="2793672"/>
            <a:ext cx="10534015" cy="152400"/>
          </a:xfrm>
          <a:custGeom>
            <a:avLst/>
            <a:gdLst/>
            <a:ahLst/>
            <a:cxnLst/>
            <a:rect l="l" t="t" r="r" b="b"/>
            <a:pathLst>
              <a:path w="10534015" h="152400">
                <a:moveTo>
                  <a:pt x="152400" y="0"/>
                </a:moveTo>
                <a:lnTo>
                  <a:pt x="0" y="76200"/>
                </a:lnTo>
                <a:lnTo>
                  <a:pt x="152400" y="152400"/>
                </a:lnTo>
                <a:lnTo>
                  <a:pt x="152400" y="101600"/>
                </a:lnTo>
                <a:lnTo>
                  <a:pt x="126962" y="101600"/>
                </a:lnTo>
                <a:lnTo>
                  <a:pt x="126962" y="50800"/>
                </a:lnTo>
                <a:lnTo>
                  <a:pt x="152400" y="50800"/>
                </a:lnTo>
                <a:lnTo>
                  <a:pt x="152400" y="0"/>
                </a:lnTo>
                <a:close/>
              </a:path>
              <a:path w="10534015" h="152400">
                <a:moveTo>
                  <a:pt x="152400" y="50800"/>
                </a:moveTo>
                <a:lnTo>
                  <a:pt x="126962" y="50800"/>
                </a:lnTo>
                <a:lnTo>
                  <a:pt x="126962" y="101600"/>
                </a:lnTo>
                <a:lnTo>
                  <a:pt x="152400" y="101600"/>
                </a:lnTo>
                <a:lnTo>
                  <a:pt x="152400" y="50800"/>
                </a:lnTo>
                <a:close/>
              </a:path>
              <a:path w="10534015" h="152400">
                <a:moveTo>
                  <a:pt x="10533888" y="50800"/>
                </a:moveTo>
                <a:lnTo>
                  <a:pt x="152400" y="50800"/>
                </a:lnTo>
                <a:lnTo>
                  <a:pt x="152400" y="101600"/>
                </a:lnTo>
                <a:lnTo>
                  <a:pt x="10533888" y="101600"/>
                </a:lnTo>
                <a:lnTo>
                  <a:pt x="10533888" y="50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14962" y="1450339"/>
            <a:ext cx="1927225" cy="184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18285" algn="l"/>
              </a:tabLst>
            </a:pP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L/</a:t>
            </a:r>
            <a:r>
              <a:rPr sz="4000" spc="-5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x</a:t>
            </a:r>
            <a:r>
              <a:rPr sz="4050" spc="-22" baseline="-17489" dirty="0">
                <a:latin typeface="Calibri"/>
                <a:cs typeface="Calibri"/>
              </a:rPr>
              <a:t>1</a:t>
            </a:r>
            <a:r>
              <a:rPr sz="4050" baseline="-17489" dirty="0">
                <a:latin typeface="Calibri"/>
                <a:cs typeface="Calibri"/>
              </a:rPr>
              <a:t>	</a:t>
            </a:r>
            <a:r>
              <a:rPr sz="5400" baseline="12345" dirty="0">
                <a:latin typeface="Calibri"/>
                <a:cs typeface="Calibri"/>
              </a:rPr>
              <a:t>f</a:t>
            </a:r>
            <a:r>
              <a:rPr sz="5400" spc="-7" baseline="12345" dirty="0">
                <a:latin typeface="Calibri"/>
                <a:cs typeface="Calibri"/>
              </a:rPr>
              <a:t>'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spcBef>
                <a:spcPts val="3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150" spc="-22" baseline="-18518" dirty="0">
                <a:latin typeface="Calibri"/>
                <a:cs typeface="Calibri"/>
              </a:rPr>
              <a:t>1</a:t>
            </a:r>
            <a:endParaRPr sz="3150" baseline="-18518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3125"/>
              </a:spcBef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ck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9814" y="1425955"/>
            <a:ext cx="404431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35375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1	</a:t>
            </a:r>
            <a:r>
              <a:rPr sz="5400" spc="-22" baseline="1543" dirty="0">
                <a:latin typeface="Calibri"/>
                <a:cs typeface="Calibri"/>
              </a:rPr>
              <a:t>f</a:t>
            </a:r>
            <a:r>
              <a:rPr sz="5400" spc="-7" baseline="1543" dirty="0">
                <a:latin typeface="Calibri"/>
                <a:cs typeface="Calibri"/>
              </a:rPr>
              <a:t>'</a:t>
            </a:r>
            <a:r>
              <a:rPr sz="3600" spc="-22" baseline="-16203" dirty="0">
                <a:latin typeface="Calibri"/>
                <a:cs typeface="Calibri"/>
              </a:rPr>
              <a:t>2</a:t>
            </a:r>
            <a:endParaRPr sz="3600" baseline="-1620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72751" y="1453388"/>
            <a:ext cx="320040" cy="54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22" baseline="-18518" dirty="0">
                <a:latin typeface="Calibri"/>
                <a:cs typeface="Calibri"/>
              </a:rPr>
              <a:t>2</a:t>
            </a:r>
            <a:endParaRPr sz="3600" baseline="-18518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2709" y="3158744"/>
            <a:ext cx="4184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emen</a:t>
            </a:r>
            <a:r>
              <a:rPr sz="1800" spc="-3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y</a:t>
            </a:r>
            <a:r>
              <a:rPr sz="1800" spc="-16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/</a:t>
            </a:r>
            <a:r>
              <a:rPr sz="1800" spc="1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175" dirty="0">
                <a:solidFill>
                  <a:srgbClr val="548235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548235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5889" y="3998467"/>
            <a:ext cx="88112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x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u="heavy" dirty="0">
                <a:latin typeface="Calibri"/>
                <a:cs typeface="Calibri"/>
              </a:rPr>
              <a:t>n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spc="-15" dirty="0">
                <a:latin typeface="Calibri"/>
                <a:cs typeface="Calibri"/>
              </a:rPr>
              <a:t>r</a:t>
            </a:r>
            <a:r>
              <a:rPr sz="2800" u="heavy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691" y="4641763"/>
            <a:ext cx="5913221" cy="986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1955" y="4641762"/>
            <a:ext cx="5521198" cy="986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739" y="6115303"/>
            <a:ext cx="51638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Gul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ajani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85" dirty="0">
                <a:latin typeface="Calibri"/>
                <a:cs typeface="Calibri"/>
              </a:rPr>
              <a:t>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ainin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o</a:t>
            </a:r>
            <a:r>
              <a:rPr sz="1400" dirty="0">
                <a:latin typeface="Calibri"/>
                <a:cs typeface="Calibri"/>
              </a:rPr>
              <a:t>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ass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st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rIP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 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188</a:t>
            </a:fld>
            <a:endParaRPr spc="-15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F983AD9-B10B-4A30-A087-FBDE313A3D2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10DC406-1082-4407-919E-FA44AFF1929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9A48901-48E6-49B7-A50E-9A95E6E33B0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85A15C9-C87A-442C-871A-CC08B22BC41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371D9883-F161-456B-A88D-6509533014F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37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AC9167-D8F2-4A5E-B956-50C91C43ED5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2DE4FD6-30AA-49F2-A91B-BB9A528AC43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B307B75-F17A-4E1B-BE32-FA8DFA8887A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A1247B5-5EF4-4E8F-8F20-501BF3739F1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5328B4B-2E5C-4DEB-B5EC-B3DB3EFE335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7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B365D3-082E-4060-9EAF-7262797E9EF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DBD9417-9C7B-4F0D-8A49-6ABC502E553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B501584-55A3-48D9-AF06-BB5FD28F233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A714729-44E8-43AC-89E3-83FFC2691C7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940B1EB-7FBD-400B-ABAC-23E3E1F1358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192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4E2A771-6A29-4EC9-B50A-1D963F02D1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CA86F7B-3CD7-47F0-8833-EF48AD00724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4B71145-AE22-4121-8F0E-C296504D57E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C9F2FB-49EC-468D-AA0B-A49C007A1D7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1B48A50-5524-4359-922A-442B4CEA5E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2694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D7BFE9D-8ED2-473B-B421-987E1925A79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64E7246-1D52-496D-87F1-B08C3931ACA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4C3FD4-BFFE-4EE1-B93F-30FC8A71D3F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A133627-74A8-486F-972F-326F8BFA3E7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6B0223C-6726-4B68-A3D6-B7220F095A2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4383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03AAF2B-BCA4-46FD-89D3-115E15BBDE4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60B85DE-634B-4034-8E45-F447398218D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561588-7946-46ED-8563-634C43AB52E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578D9F-8085-4C11-ADA2-217C7EE3C65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36C7306-70F0-4C11-9F47-8D7DF6032A1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0302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74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BE5A934-E134-4E18-B7AB-5673BCA6A70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849646E-4AA1-4E8B-AF1F-AB6BE9BF87E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30BEC1-7804-4823-8C62-D1B87655011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2056D2-3626-4AB5-B6E0-3759165451F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4D318F3-65F3-49DB-AE36-BD90CB535C1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3172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4E1166-B087-4341-A107-A76CC3E7D68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A25070-1B72-464C-BB37-C00CA92B31A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81B89CC-FE89-43E2-B9AD-3448B572685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2B5FAB0-4649-441E-BF32-F14B3B0E885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3349BDE-CC75-403D-A4C6-C0C1E9721CE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4720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45BE837-BC3D-450A-9DBF-EE9CBF05930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3C301E4-C9BA-438C-A8FC-71FBDAA184A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6367DF-2E5D-48F5-B13B-3B4A55E9954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F48013-52FA-4E88-83D7-BE152D5615F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C5C5B10-0E16-4B08-98CE-ADEAEBE4A0B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81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4D70A2-DB32-4106-BEBC-324510F736B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697F682-37FC-46B3-8286-5235ACA5DD0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AC987C-89BE-4A01-84D8-06276110252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B20765-4670-4114-B722-E5CBA662B7F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8B0E2B9-5ABC-45A1-B418-239098062CE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803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6D4C86A-6690-46C1-BAB0-CF776DCD425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7D5E483-DBA0-433E-9B5F-F2E3D5599C7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2EB692-852B-41C5-AAE6-E047F89E690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7F7A2B-6FFC-4A57-801E-352E090E6C3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860541C-C57A-48EC-8F73-D4CB16369F5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5966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4B2380-7508-4E37-812B-D0E70679DEF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7E65AA4-E240-4F36-A89D-62A5199CBEF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340BB8B-8BA7-482A-81AB-5DECF2346F6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85715C-1A5B-40AE-8249-F58E0A22FE7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78C52DC-5834-4CD1-8CB2-CEFDACA0852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87441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C34BDCF-6487-4B7C-A14F-3E78B954EFC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06A19D6-8B93-48C0-B24C-38B9036DD8E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6B0720-A0AE-44EF-9EC0-CC3E2544450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6FEED2-3EC3-48AB-87D9-6921A2BE0F0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B5FB92E-BA44-4224-8E37-3319AEF6FE4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7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4919" y="2487167"/>
            <a:ext cx="4038600" cy="563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1511" y="3154290"/>
            <a:ext cx="527050" cy="171577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398" y="3546708"/>
            <a:ext cx="527050" cy="1009650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8473" y="4555786"/>
            <a:ext cx="1064895" cy="320675"/>
          </a:xfrm>
          <a:custGeom>
            <a:avLst/>
            <a:gdLst/>
            <a:ahLst/>
            <a:cxnLst/>
            <a:rect l="l" t="t" r="r" b="b"/>
            <a:pathLst>
              <a:path w="1064895" h="320675">
                <a:moveTo>
                  <a:pt x="0" y="320208"/>
                </a:moveTo>
                <a:lnTo>
                  <a:pt x="1064418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473" y="3165501"/>
            <a:ext cx="1074420" cy="386715"/>
          </a:xfrm>
          <a:custGeom>
            <a:avLst/>
            <a:gdLst/>
            <a:ahLst/>
            <a:cxnLst/>
            <a:rect l="l" t="t" r="r" b="b"/>
            <a:pathLst>
              <a:path w="1074420" h="386714">
                <a:moveTo>
                  <a:pt x="0" y="0"/>
                </a:moveTo>
                <a:lnTo>
                  <a:pt x="1073950" y="386226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05139" y="3873570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1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1770" y="3770948"/>
            <a:ext cx="527050" cy="560705"/>
          </a:xfrm>
          <a:prstGeom prst="rect">
            <a:avLst/>
          </a:prstGeom>
          <a:solidFill>
            <a:srgbClr val="E7E6E6"/>
          </a:solidFill>
          <a:ln w="1121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255"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26937" y="3546708"/>
            <a:ext cx="1177925" cy="236220"/>
          </a:xfrm>
          <a:custGeom>
            <a:avLst/>
            <a:gdLst/>
            <a:ahLst/>
            <a:cxnLst/>
            <a:rect l="l" t="t" r="r" b="b"/>
            <a:pathLst>
              <a:path w="1177925" h="236220">
                <a:moveTo>
                  <a:pt x="0" y="0"/>
                </a:moveTo>
                <a:lnTo>
                  <a:pt x="1177391" y="23583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49360" y="4320334"/>
            <a:ext cx="1140460" cy="236220"/>
          </a:xfrm>
          <a:custGeom>
            <a:avLst/>
            <a:gdLst/>
            <a:ahLst/>
            <a:cxnLst/>
            <a:rect l="l" t="t" r="r" b="b"/>
            <a:pathLst>
              <a:path w="1140460" h="236220">
                <a:moveTo>
                  <a:pt x="0" y="235830"/>
                </a:moveTo>
                <a:lnTo>
                  <a:pt x="1139969" y="0"/>
                </a:lnTo>
              </a:path>
            </a:pathLst>
          </a:custGeom>
          <a:ln w="1121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22596" y="3880855"/>
            <a:ext cx="35179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35" dirty="0">
                <a:latin typeface="Calibri"/>
                <a:cs typeface="Calibri"/>
              </a:rPr>
              <a:t>W</a:t>
            </a:r>
            <a:r>
              <a:rPr sz="2100" baseline="-17857" dirty="0">
                <a:latin typeface="Calibri"/>
                <a:cs typeface="Calibri"/>
              </a:rPr>
              <a:t>2</a:t>
            </a:r>
            <a:endParaRPr sz="2100" baseline="-17857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702" y="3761763"/>
            <a:ext cx="69151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</a:pP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npu</a:t>
            </a:r>
            <a:r>
              <a:rPr sz="2100" spc="-5" dirty="0">
                <a:latin typeface="Calibri"/>
                <a:cs typeface="Calibri"/>
              </a:rPr>
              <a:t>t: </a:t>
            </a:r>
            <a:r>
              <a:rPr sz="2100" spc="-15" dirty="0">
                <a:latin typeface="Calibri"/>
                <a:cs typeface="Calibri"/>
              </a:rPr>
              <a:t>3072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5504" y="4705967"/>
            <a:ext cx="14878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 marR="5080" indent="-527050">
              <a:lnSpc>
                <a:spcPct val="101600"/>
              </a:lnSpc>
            </a:pPr>
            <a:r>
              <a:rPr sz="2100" dirty="0">
                <a:latin typeface="Calibri"/>
                <a:cs typeface="Calibri"/>
              </a:rPr>
              <a:t>H</a:t>
            </a:r>
            <a:r>
              <a:rPr sz="2100" spc="40" dirty="0">
                <a:latin typeface="Calibri"/>
                <a:cs typeface="Calibri"/>
              </a:rPr>
              <a:t>i</a:t>
            </a:r>
            <a:r>
              <a:rPr sz="2100" spc="35" dirty="0">
                <a:latin typeface="Calibri"/>
                <a:cs typeface="Calibri"/>
              </a:rPr>
              <a:t>dd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90" dirty="0">
                <a:latin typeface="Calibri"/>
                <a:cs typeface="Calibri"/>
              </a:rPr>
              <a:t> </a:t>
            </a:r>
            <a:r>
              <a:rPr sz="2100" spc="40" dirty="0">
                <a:latin typeface="Calibri"/>
                <a:cs typeface="Calibri"/>
              </a:rPr>
              <a:t>l</a:t>
            </a: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: </a:t>
            </a:r>
            <a:r>
              <a:rPr sz="2100" spc="-15" dirty="0">
                <a:latin typeface="Calibri"/>
                <a:cs typeface="Calibri"/>
              </a:rPr>
              <a:t>100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2826" y="4525996"/>
            <a:ext cx="12160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O</a:t>
            </a:r>
            <a:r>
              <a:rPr sz="2100" spc="30" dirty="0">
                <a:latin typeface="Calibri"/>
                <a:cs typeface="Calibri"/>
              </a:rPr>
              <a:t>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spc="30" dirty="0">
                <a:latin typeface="Calibri"/>
                <a:cs typeface="Calibri"/>
              </a:rPr>
              <a:t>pu</a:t>
            </a:r>
            <a:r>
              <a:rPr sz="2100" spc="-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: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4677" y="159186"/>
            <a:ext cx="7667538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b="0" spc="-25" dirty="0">
                <a:latin typeface="Calibri Light"/>
                <a:cs typeface="Calibri Light"/>
              </a:rPr>
              <a:t>La</a:t>
            </a:r>
            <a:r>
              <a:rPr sz="4300" b="0" spc="-75" dirty="0">
                <a:latin typeface="Calibri Light"/>
                <a:cs typeface="Calibri Light"/>
              </a:rPr>
              <a:t>s</a:t>
            </a:r>
            <a:r>
              <a:rPr sz="4300" b="0" spc="-15" dirty="0">
                <a:latin typeface="Calibri Light"/>
                <a:cs typeface="Calibri Light"/>
              </a:rPr>
              <a:t>t</a:t>
            </a:r>
            <a:r>
              <a:rPr sz="4300" b="0" dirty="0">
                <a:latin typeface="Calibri Light"/>
                <a:cs typeface="Calibri Light"/>
              </a:rPr>
              <a:t> </a:t>
            </a:r>
            <a:r>
              <a:rPr sz="4300" b="0" spc="-20" dirty="0">
                <a:latin typeface="Calibri Light"/>
                <a:cs typeface="Calibri Light"/>
              </a:rPr>
              <a:t>tim</a:t>
            </a:r>
            <a:r>
              <a:rPr sz="4300" b="0" spc="-30" dirty="0">
                <a:latin typeface="Calibri Light"/>
                <a:cs typeface="Calibri Light"/>
              </a:rPr>
              <a:t>e</a:t>
            </a:r>
            <a:r>
              <a:rPr sz="4300" b="0" spc="-15" dirty="0">
                <a:latin typeface="Calibri Light"/>
                <a:cs typeface="Calibri Light"/>
              </a:rPr>
              <a:t>:</a:t>
            </a:r>
            <a:r>
              <a:rPr sz="4300" b="0" spc="-5" dirty="0">
                <a:latin typeface="Calibri Light"/>
                <a:cs typeface="Calibri Light"/>
              </a:rPr>
              <a:t> </a:t>
            </a:r>
            <a:r>
              <a:rPr sz="4300" b="0" spc="5" dirty="0">
                <a:latin typeface="Calibri Light"/>
                <a:cs typeface="Calibri Light"/>
              </a:rPr>
              <a:t>N</a:t>
            </a:r>
            <a:r>
              <a:rPr sz="4300" b="0" dirty="0">
                <a:latin typeface="Calibri Light"/>
                <a:cs typeface="Calibri Light"/>
              </a:rPr>
              <a:t>e</a:t>
            </a:r>
            <a:r>
              <a:rPr sz="4300" b="0" spc="-25" dirty="0">
                <a:latin typeface="Calibri Light"/>
                <a:cs typeface="Calibri Light"/>
              </a:rPr>
              <a:t>u</a:t>
            </a:r>
            <a:r>
              <a:rPr sz="4300" b="0" spc="-95" dirty="0">
                <a:latin typeface="Calibri Light"/>
                <a:cs typeface="Calibri Light"/>
              </a:rPr>
              <a:t>r</a:t>
            </a:r>
            <a:r>
              <a:rPr sz="4300" b="0" spc="-15" dirty="0">
                <a:latin typeface="Calibri Light"/>
                <a:cs typeface="Calibri Light"/>
              </a:rPr>
              <a:t>al</a:t>
            </a:r>
            <a:r>
              <a:rPr sz="4300" b="0" dirty="0">
                <a:latin typeface="Calibri Light"/>
                <a:cs typeface="Calibri Light"/>
              </a:rPr>
              <a:t> </a:t>
            </a:r>
            <a:r>
              <a:rPr sz="4300" b="0" spc="5" dirty="0">
                <a:latin typeface="Calibri Light"/>
                <a:cs typeface="Calibri Light"/>
              </a:rPr>
              <a:t>N</a:t>
            </a:r>
            <a:r>
              <a:rPr sz="4300" b="0" spc="-20" dirty="0">
                <a:latin typeface="Calibri Light"/>
                <a:cs typeface="Calibri Light"/>
              </a:rPr>
              <a:t>e</a:t>
            </a:r>
            <a:r>
              <a:rPr sz="4300" b="0" spc="-15" dirty="0">
                <a:latin typeface="Calibri Light"/>
                <a:cs typeface="Calibri Light"/>
              </a:rPr>
              <a:t>t</a:t>
            </a:r>
            <a:r>
              <a:rPr sz="4300" b="0" spc="-80" dirty="0">
                <a:latin typeface="Calibri Light"/>
                <a:cs typeface="Calibri Light"/>
              </a:rPr>
              <a:t>w</a:t>
            </a:r>
            <a:r>
              <a:rPr sz="4300" b="0" spc="-5" dirty="0">
                <a:latin typeface="Calibri Light"/>
                <a:cs typeface="Calibri Light"/>
              </a:rPr>
              <a:t>o</a:t>
            </a:r>
            <a:r>
              <a:rPr sz="4300" b="0" dirty="0">
                <a:latin typeface="Calibri Light"/>
                <a:cs typeface="Calibri Light"/>
              </a:rPr>
              <a:t>r</a:t>
            </a:r>
            <a:r>
              <a:rPr sz="4300" b="0" spc="-60" dirty="0">
                <a:latin typeface="Calibri Light"/>
                <a:cs typeface="Calibri Light"/>
              </a:rPr>
              <a:t>k</a:t>
            </a:r>
            <a:r>
              <a:rPr sz="4300" b="0" spc="-20" dirty="0">
                <a:latin typeface="Calibri Light"/>
                <a:cs typeface="Calibri Light"/>
              </a:rPr>
              <a:t>s</a:t>
            </a:r>
            <a:endParaRPr sz="4300" dirty="0">
              <a:latin typeface="Calibri Light"/>
              <a:cs typeface="Calibr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32703" y="1563624"/>
            <a:ext cx="2343911" cy="2282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03503" y="1136903"/>
            <a:ext cx="6225540" cy="111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  <a:p>
            <a:pPr marL="12700" marR="3069590">
              <a:lnSpc>
                <a:spcPct val="100800"/>
              </a:lnSpc>
              <a:spcBef>
                <a:spcPts val="600"/>
              </a:spcBef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14344" y="1901572"/>
            <a:ext cx="2862927" cy="1291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57414" y="3553260"/>
            <a:ext cx="3097530" cy="0"/>
          </a:xfrm>
          <a:custGeom>
            <a:avLst/>
            <a:gdLst/>
            <a:ahLst/>
            <a:cxnLst/>
            <a:rect l="l" t="t" r="r" b="b"/>
            <a:pathLst>
              <a:path w="3097529">
                <a:moveTo>
                  <a:pt x="0" y="0"/>
                </a:moveTo>
                <a:lnTo>
                  <a:pt x="3097101" y="1"/>
                </a:lnTo>
              </a:path>
            </a:pathLst>
          </a:custGeom>
          <a:ln w="14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3596" y="1850185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629"/>
                </a:moveTo>
                <a:lnTo>
                  <a:pt x="1" y="0"/>
                </a:lnTo>
              </a:path>
            </a:pathLst>
          </a:custGeom>
          <a:ln w="146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65730" y="2980674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859" y="1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35544" y="2642997"/>
            <a:ext cx="408305" cy="0"/>
          </a:xfrm>
          <a:custGeom>
            <a:avLst/>
            <a:gdLst/>
            <a:ahLst/>
            <a:cxnLst/>
            <a:rect l="l" t="t" r="r" b="b"/>
            <a:pathLst>
              <a:path w="408304">
                <a:moveTo>
                  <a:pt x="0" y="0"/>
                </a:moveTo>
                <a:lnTo>
                  <a:pt x="407859" y="1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75995" y="2364045"/>
            <a:ext cx="472440" cy="1905"/>
          </a:xfrm>
          <a:custGeom>
            <a:avLst/>
            <a:gdLst/>
            <a:ahLst/>
            <a:cxnLst/>
            <a:rect l="l" t="t" r="r" b="b"/>
            <a:pathLst>
              <a:path w="472440" h="1905">
                <a:moveTo>
                  <a:pt x="0" y="1350"/>
                </a:moveTo>
                <a:lnTo>
                  <a:pt x="472069" y="0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48579" y="2187864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4">
                <a:moveTo>
                  <a:pt x="0" y="0"/>
                </a:moveTo>
                <a:lnTo>
                  <a:pt x="578324" y="1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865210" y="2011683"/>
            <a:ext cx="615950" cy="1905"/>
          </a:xfrm>
          <a:custGeom>
            <a:avLst/>
            <a:gdLst/>
            <a:ahLst/>
            <a:cxnLst/>
            <a:rect l="l" t="t" r="r" b="b"/>
            <a:pathLst>
              <a:path w="615950" h="1905">
                <a:moveTo>
                  <a:pt x="0" y="0"/>
                </a:moveTo>
                <a:lnTo>
                  <a:pt x="615927" y="1350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77640" y="2980674"/>
            <a:ext cx="93345" cy="581025"/>
          </a:xfrm>
          <a:custGeom>
            <a:avLst/>
            <a:gdLst/>
            <a:ahLst/>
            <a:cxnLst/>
            <a:rect l="l" t="t" r="r" b="b"/>
            <a:pathLst>
              <a:path w="93345" h="581025">
                <a:moveTo>
                  <a:pt x="93351" y="0"/>
                </a:moveTo>
                <a:lnTo>
                  <a:pt x="0" y="580769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7454" y="2965993"/>
            <a:ext cx="86360" cy="608965"/>
          </a:xfrm>
          <a:custGeom>
            <a:avLst/>
            <a:gdLst/>
            <a:ahLst/>
            <a:cxnLst/>
            <a:rect l="l" t="t" r="r" b="b"/>
            <a:pathLst>
              <a:path w="86359" h="608964">
                <a:moveTo>
                  <a:pt x="0" y="0"/>
                </a:moveTo>
                <a:lnTo>
                  <a:pt x="86040" y="608690"/>
                </a:lnTo>
              </a:path>
            </a:pathLst>
          </a:custGeom>
          <a:ln w="4404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76818" y="2628314"/>
            <a:ext cx="76835" cy="946150"/>
          </a:xfrm>
          <a:custGeom>
            <a:avLst/>
            <a:gdLst/>
            <a:ahLst/>
            <a:cxnLst/>
            <a:rect l="l" t="t" r="r" b="b"/>
            <a:pathLst>
              <a:path w="76834" h="946150">
                <a:moveTo>
                  <a:pt x="76386" y="0"/>
                </a:moveTo>
                <a:lnTo>
                  <a:pt x="0" y="946062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31949" y="2628314"/>
            <a:ext cx="97790" cy="930275"/>
          </a:xfrm>
          <a:custGeom>
            <a:avLst/>
            <a:gdLst/>
            <a:ahLst/>
            <a:cxnLst/>
            <a:rect l="l" t="t" r="r" b="b"/>
            <a:pathLst>
              <a:path w="97790" h="930275">
                <a:moveTo>
                  <a:pt x="0" y="0"/>
                </a:moveTo>
                <a:lnTo>
                  <a:pt x="97448" y="929672"/>
                </a:lnTo>
              </a:path>
            </a:pathLst>
          </a:custGeom>
          <a:ln w="44045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02585" y="2378726"/>
            <a:ext cx="101600" cy="1185545"/>
          </a:xfrm>
          <a:custGeom>
            <a:avLst/>
            <a:gdLst/>
            <a:ahLst/>
            <a:cxnLst/>
            <a:rect l="l" t="t" r="r" b="b"/>
            <a:pathLst>
              <a:path w="101600" h="1185545">
                <a:moveTo>
                  <a:pt x="101085" y="0"/>
                </a:moveTo>
                <a:lnTo>
                  <a:pt x="0" y="1185446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145809" y="2364044"/>
            <a:ext cx="64769" cy="1188720"/>
          </a:xfrm>
          <a:custGeom>
            <a:avLst/>
            <a:gdLst/>
            <a:ahLst/>
            <a:cxnLst/>
            <a:rect l="l" t="t" r="r" b="b"/>
            <a:pathLst>
              <a:path w="64770" h="1188720">
                <a:moveTo>
                  <a:pt x="0" y="0"/>
                </a:moveTo>
                <a:lnTo>
                  <a:pt x="64610" y="1188412"/>
                </a:lnTo>
              </a:path>
            </a:pathLst>
          </a:custGeom>
          <a:ln w="4404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87082" y="2187864"/>
            <a:ext cx="154940" cy="1378585"/>
          </a:xfrm>
          <a:custGeom>
            <a:avLst/>
            <a:gdLst/>
            <a:ahLst/>
            <a:cxnLst/>
            <a:rect l="l" t="t" r="r" b="b"/>
            <a:pathLst>
              <a:path w="154940" h="1378585">
                <a:moveTo>
                  <a:pt x="154349" y="0"/>
                </a:moveTo>
                <a:lnTo>
                  <a:pt x="0" y="1378014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91802" y="2187864"/>
            <a:ext cx="104139" cy="1365885"/>
          </a:xfrm>
          <a:custGeom>
            <a:avLst/>
            <a:gdLst/>
            <a:ahLst/>
            <a:cxnLst/>
            <a:rect l="l" t="t" r="r" b="b"/>
            <a:pathLst>
              <a:path w="104140" h="1365885">
                <a:moveTo>
                  <a:pt x="0" y="0"/>
                </a:moveTo>
                <a:lnTo>
                  <a:pt x="103772" y="1365723"/>
                </a:lnTo>
              </a:path>
            </a:pathLst>
          </a:custGeom>
          <a:ln w="440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47757" y="2011683"/>
            <a:ext cx="133985" cy="1537970"/>
          </a:xfrm>
          <a:custGeom>
            <a:avLst/>
            <a:gdLst/>
            <a:ahLst/>
            <a:cxnLst/>
            <a:rect l="l" t="t" r="r" b="b"/>
            <a:pathLst>
              <a:path w="133984" h="1537970">
                <a:moveTo>
                  <a:pt x="133862" y="0"/>
                </a:moveTo>
                <a:lnTo>
                  <a:pt x="0" y="1537805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67160" y="2026366"/>
            <a:ext cx="119380" cy="1515110"/>
          </a:xfrm>
          <a:custGeom>
            <a:avLst/>
            <a:gdLst/>
            <a:ahLst/>
            <a:cxnLst/>
            <a:rect l="l" t="t" r="r" b="b"/>
            <a:pathLst>
              <a:path w="119379" h="1515110">
                <a:moveTo>
                  <a:pt x="0" y="0"/>
                </a:moveTo>
                <a:lnTo>
                  <a:pt x="118926" y="1514676"/>
                </a:lnTo>
              </a:path>
            </a:pathLst>
          </a:custGeom>
          <a:ln w="4404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528814" y="1112011"/>
            <a:ext cx="3074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85919" y="4390165"/>
            <a:ext cx="3381155" cy="1980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53156" y="4050284"/>
            <a:ext cx="13995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nv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4C17EAC-BFD3-4058-982B-C670F05CCCE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F10F67A-5962-49EE-BC82-90EA694304E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E78E1A-3F7B-4804-A364-20746743B33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027B2DA-3254-42D6-A914-281724851AC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8B54858-076F-435B-9D76-26D3F6D78A5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99157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A3E7F7F-5F5D-4F2D-8EBA-AB1F1976275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C4F5E5C-4C90-4A00-B17C-19172D076A9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012174D-713C-4A09-9E44-8DA833162F2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0D0D16-D119-4F2A-8377-D1C115CC9E2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1862A2F-6F87-4FEB-A2AD-80D736A396E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0436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236758" cy="54102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17" y="269648"/>
            <a:ext cx="5181600" cy="885190"/>
          </a:xfrm>
          <a:prstGeom prst="rect">
            <a:avLst/>
          </a:prstGeom>
        </p:spPr>
      </p:pic>
      <p:pic>
        <p:nvPicPr>
          <p:cNvPr id="1026" name="Picture 2" descr="https://miro.medium.com/max/326/1*mAVCO1vj5YQooCE1hnktuw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47" y="1342390"/>
            <a:ext cx="393823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272/1*H2x0ztj2qe7masDivCPIsw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58" y="2520542"/>
            <a:ext cx="3694513" cy="111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362200" y="292262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Confusion Matrix</a:t>
            </a:r>
            <a:endParaRPr lang="zh-TW" altLang="en-US" sz="32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611644"/>
            <a:ext cx="5620207" cy="12792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030234"/>
            <a:ext cx="2826042" cy="1221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287F67C-5E57-4980-B987-A52EC3F285F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F726CA9-4A0F-48C3-B71A-9E2FC416077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94E22D0-3296-461D-AF1C-69BD1DD9D49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1FA899B-C3FD-47C0-BFC6-D95B30A15B6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E6A6C7ED-DE52-42A7-A13E-81093C0C3B1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39578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44081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15E7F33-E8DD-44AA-AAC2-5FE3DBC8C28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C59EC14-22A9-41C8-BBB2-7EFED45FC32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3500ED-2BA5-48DB-879F-36BBA19545D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273B95-18B9-404C-91BB-DA6D647BE8F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6D1AD04-4935-42FE-8DB6-90BADC8E181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854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33400" y="2286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 (Intersection Over Union)</a:t>
            </a:r>
            <a:endParaRPr lang="zh-TW" altLang="en-US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6045200" cy="4533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52600"/>
            <a:ext cx="5301329" cy="3638550"/>
          </a:xfrm>
          <a:prstGeom prst="rect">
            <a:avLst/>
          </a:prstGeom>
        </p:spPr>
      </p:pic>
      <p:sp>
        <p:nvSpPr>
          <p:cNvPr id="8" name="AutoShape 6" descr="{\displaystyle F-score\;\;=\;\;{\frac {(\;1+\beta ^{2}\;)\;precision\;\times \;recall}{\beta ^{2}\;precision\;+\;recall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C8B6127-8B30-4583-B2F4-1D51F5D1631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71E1353-E201-42FD-B706-7517EBE6DB0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D8C3762-5102-4D12-B8FC-6BC34A07E61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EEB6BCF-09C8-446B-BFB9-FEFB89583ED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B1223417-DC36-4603-A122-3F215018719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4903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57200" y="3048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Dice Loss</a:t>
            </a:r>
            <a:endParaRPr lang="zh-TW" altLang="en-US" sz="36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11826711" cy="30664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19600"/>
            <a:ext cx="5258203" cy="192323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BF9BC40-9284-4B9B-8C79-981986E0672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52BFAF7-9C37-4D6A-883C-ADA97E9BBD6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127498B-2CFF-4C03-A089-DE060B187F7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4675BD0-0653-4DA7-8B8B-6258E58E1A8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02D26E1E-C9F8-4436-832B-E199D176634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0139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857A127-7210-46B1-84EC-DAB3F05A108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055025E-8149-4194-A8F5-B70290AA2AC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CC0371-0D00-4972-BA94-A7B2CD14F87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02ACBA1-CBC5-4CD6-B1F2-B332642DF08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08835B7-37CD-40A2-AB21-E6501A94904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658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9635" y="2255224"/>
            <a:ext cx="1058766" cy="350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2891" y="2248480"/>
            <a:ext cx="1072515" cy="364490"/>
          </a:xfrm>
          <a:custGeom>
            <a:avLst/>
            <a:gdLst/>
            <a:ahLst/>
            <a:cxnLst/>
            <a:rect l="l" t="t" r="r" b="b"/>
            <a:pathLst>
              <a:path w="1072514" h="364489">
                <a:moveTo>
                  <a:pt x="0" y="0"/>
                </a:moveTo>
                <a:lnTo>
                  <a:pt x="1072254" y="0"/>
                </a:lnTo>
                <a:lnTo>
                  <a:pt x="1072254" y="364161"/>
                </a:lnTo>
                <a:lnTo>
                  <a:pt x="0" y="364161"/>
                </a:lnTo>
                <a:lnTo>
                  <a:pt x="0" y="0"/>
                </a:lnTo>
                <a:close/>
              </a:path>
            </a:pathLst>
          </a:custGeom>
          <a:ln w="1348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8633" y="2400214"/>
            <a:ext cx="269875" cy="674370"/>
          </a:xfrm>
          <a:prstGeom prst="rect">
            <a:avLst/>
          </a:prstGeom>
          <a:solidFill>
            <a:srgbClr val="F3F3F3"/>
          </a:solidFill>
          <a:ln w="67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5715" algn="ctr">
              <a:lnSpc>
                <a:spcPct val="100000"/>
              </a:lnSpc>
            </a:pPr>
            <a:r>
              <a:rPr sz="1300" spc="10" dirty="0">
                <a:latin typeface="Calibri"/>
                <a:cs typeface="Calibri"/>
              </a:rPr>
              <a:t>x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8573" y="2707491"/>
            <a:ext cx="421640" cy="240665"/>
          </a:xfrm>
          <a:custGeom>
            <a:avLst/>
            <a:gdLst/>
            <a:ahLst/>
            <a:cxnLst/>
            <a:rect l="l" t="t" r="r" b="b"/>
            <a:pathLst>
              <a:path w="421640" h="240664">
                <a:moveTo>
                  <a:pt x="3318" y="0"/>
                </a:moveTo>
                <a:lnTo>
                  <a:pt x="0" y="5871"/>
                </a:lnTo>
                <a:lnTo>
                  <a:pt x="384370" y="223149"/>
                </a:lnTo>
                <a:lnTo>
                  <a:pt x="376074" y="237826"/>
                </a:lnTo>
                <a:lnTo>
                  <a:pt x="421254" y="240126"/>
                </a:lnTo>
                <a:lnTo>
                  <a:pt x="405869" y="217279"/>
                </a:lnTo>
                <a:lnTo>
                  <a:pt x="387689" y="217279"/>
                </a:lnTo>
                <a:lnTo>
                  <a:pt x="3318" y="0"/>
                </a:lnTo>
                <a:close/>
              </a:path>
              <a:path w="421640" h="240664">
                <a:moveTo>
                  <a:pt x="395986" y="202601"/>
                </a:moveTo>
                <a:lnTo>
                  <a:pt x="387689" y="217279"/>
                </a:lnTo>
                <a:lnTo>
                  <a:pt x="405869" y="217279"/>
                </a:lnTo>
                <a:lnTo>
                  <a:pt x="395986" y="20260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7496" y="3169000"/>
            <a:ext cx="661035" cy="674370"/>
          </a:xfrm>
          <a:prstGeom prst="rect">
            <a:avLst/>
          </a:prstGeom>
          <a:solidFill>
            <a:srgbClr val="F3F3F3"/>
          </a:solidFill>
          <a:ln w="67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4445" algn="ctr">
              <a:lnSpc>
                <a:spcPct val="100000"/>
              </a:lnSpc>
            </a:pPr>
            <a:r>
              <a:rPr sz="1300" spc="20" dirty="0">
                <a:latin typeface="Calibri"/>
                <a:cs typeface="Calibri"/>
              </a:rPr>
              <a:t>W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722" y="3162256"/>
            <a:ext cx="482600" cy="370205"/>
          </a:xfrm>
          <a:custGeom>
            <a:avLst/>
            <a:gdLst/>
            <a:ahLst/>
            <a:cxnLst/>
            <a:rect l="l" t="t" r="r" b="b"/>
            <a:pathLst>
              <a:path w="482600" h="370204">
                <a:moveTo>
                  <a:pt x="482161" y="0"/>
                </a:moveTo>
                <a:lnTo>
                  <a:pt x="437730" y="8507"/>
                </a:lnTo>
                <a:lnTo>
                  <a:pt x="447971" y="21901"/>
                </a:lnTo>
                <a:lnTo>
                  <a:pt x="0" y="364468"/>
                </a:lnTo>
                <a:lnTo>
                  <a:pt x="4096" y="369825"/>
                </a:lnTo>
                <a:lnTo>
                  <a:pt x="452068" y="27258"/>
                </a:lnTo>
                <a:lnTo>
                  <a:pt x="468849" y="27258"/>
                </a:lnTo>
                <a:lnTo>
                  <a:pt x="482161" y="0"/>
                </a:lnTo>
                <a:close/>
              </a:path>
              <a:path w="482600" h="370204">
                <a:moveTo>
                  <a:pt x="468849" y="27258"/>
                </a:moveTo>
                <a:lnTo>
                  <a:pt x="452068" y="27258"/>
                </a:lnTo>
                <a:lnTo>
                  <a:pt x="462308" y="40650"/>
                </a:lnTo>
                <a:lnTo>
                  <a:pt x="468849" y="2725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6243" y="2838557"/>
            <a:ext cx="438784" cy="445134"/>
          </a:xfrm>
          <a:custGeom>
            <a:avLst/>
            <a:gdLst/>
            <a:ahLst/>
            <a:cxnLst/>
            <a:rect l="l" t="t" r="r" b="b"/>
            <a:pathLst>
              <a:path w="438785" h="445135">
                <a:moveTo>
                  <a:pt x="219171" y="0"/>
                </a:moveTo>
                <a:lnTo>
                  <a:pt x="166502" y="6467"/>
                </a:lnTo>
                <a:lnTo>
                  <a:pt x="118449" y="24839"/>
                </a:lnTo>
                <a:lnTo>
                  <a:pt x="76537" y="53569"/>
                </a:lnTo>
                <a:lnTo>
                  <a:pt x="42287" y="91111"/>
                </a:lnTo>
                <a:lnTo>
                  <a:pt x="17223" y="135919"/>
                </a:lnTo>
                <a:lnTo>
                  <a:pt x="2868" y="186445"/>
                </a:lnTo>
                <a:lnTo>
                  <a:pt x="0" y="222543"/>
                </a:lnTo>
                <a:lnTo>
                  <a:pt x="726" y="240795"/>
                </a:lnTo>
                <a:lnTo>
                  <a:pt x="11173" y="292884"/>
                </a:lnTo>
                <a:lnTo>
                  <a:pt x="32836" y="339769"/>
                </a:lnTo>
                <a:lnTo>
                  <a:pt x="64193" y="379905"/>
                </a:lnTo>
                <a:lnTo>
                  <a:pt x="103721" y="411744"/>
                </a:lnTo>
                <a:lnTo>
                  <a:pt x="149896" y="433741"/>
                </a:lnTo>
                <a:lnTo>
                  <a:pt x="201196" y="444349"/>
                </a:lnTo>
                <a:lnTo>
                  <a:pt x="219171" y="445086"/>
                </a:lnTo>
                <a:lnTo>
                  <a:pt x="237147" y="444349"/>
                </a:lnTo>
                <a:lnTo>
                  <a:pt x="288447" y="433741"/>
                </a:lnTo>
                <a:lnTo>
                  <a:pt x="334622" y="411744"/>
                </a:lnTo>
                <a:lnTo>
                  <a:pt x="374149" y="379905"/>
                </a:lnTo>
                <a:lnTo>
                  <a:pt x="405506" y="339769"/>
                </a:lnTo>
                <a:lnTo>
                  <a:pt x="427169" y="292884"/>
                </a:lnTo>
                <a:lnTo>
                  <a:pt x="437616" y="240795"/>
                </a:lnTo>
                <a:lnTo>
                  <a:pt x="438343" y="222543"/>
                </a:lnTo>
                <a:lnTo>
                  <a:pt x="437616" y="204291"/>
                </a:lnTo>
                <a:lnTo>
                  <a:pt x="427169" y="152202"/>
                </a:lnTo>
                <a:lnTo>
                  <a:pt x="405506" y="105316"/>
                </a:lnTo>
                <a:lnTo>
                  <a:pt x="374149" y="65181"/>
                </a:lnTo>
                <a:lnTo>
                  <a:pt x="334622" y="33341"/>
                </a:lnTo>
                <a:lnTo>
                  <a:pt x="288447" y="11345"/>
                </a:lnTo>
                <a:lnTo>
                  <a:pt x="237147" y="737"/>
                </a:lnTo>
                <a:lnTo>
                  <a:pt x="219171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6243" y="2838557"/>
            <a:ext cx="438784" cy="445134"/>
          </a:xfrm>
          <a:custGeom>
            <a:avLst/>
            <a:gdLst/>
            <a:ahLst/>
            <a:cxnLst/>
            <a:rect l="l" t="t" r="r" b="b"/>
            <a:pathLst>
              <a:path w="438785" h="445135">
                <a:moveTo>
                  <a:pt x="0" y="222543"/>
                </a:moveTo>
                <a:lnTo>
                  <a:pt x="6369" y="169063"/>
                </a:lnTo>
                <a:lnTo>
                  <a:pt x="24463" y="120271"/>
                </a:lnTo>
                <a:lnTo>
                  <a:pt x="52758" y="77714"/>
                </a:lnTo>
                <a:lnTo>
                  <a:pt x="89731" y="42937"/>
                </a:lnTo>
                <a:lnTo>
                  <a:pt x="133860" y="17488"/>
                </a:lnTo>
                <a:lnTo>
                  <a:pt x="183620" y="2912"/>
                </a:lnTo>
                <a:lnTo>
                  <a:pt x="219171" y="0"/>
                </a:lnTo>
                <a:lnTo>
                  <a:pt x="237146" y="737"/>
                </a:lnTo>
                <a:lnTo>
                  <a:pt x="288446" y="11345"/>
                </a:lnTo>
                <a:lnTo>
                  <a:pt x="334621" y="33342"/>
                </a:lnTo>
                <a:lnTo>
                  <a:pt x="374149" y="65181"/>
                </a:lnTo>
                <a:lnTo>
                  <a:pt x="405506" y="105317"/>
                </a:lnTo>
                <a:lnTo>
                  <a:pt x="427169" y="152202"/>
                </a:lnTo>
                <a:lnTo>
                  <a:pt x="437616" y="204291"/>
                </a:lnTo>
                <a:lnTo>
                  <a:pt x="438342" y="222543"/>
                </a:lnTo>
                <a:lnTo>
                  <a:pt x="437616" y="240795"/>
                </a:lnTo>
                <a:lnTo>
                  <a:pt x="427169" y="292884"/>
                </a:lnTo>
                <a:lnTo>
                  <a:pt x="405506" y="339769"/>
                </a:lnTo>
                <a:lnTo>
                  <a:pt x="374149" y="379905"/>
                </a:lnTo>
                <a:lnTo>
                  <a:pt x="334621" y="411744"/>
                </a:lnTo>
                <a:lnTo>
                  <a:pt x="288446" y="433741"/>
                </a:lnTo>
                <a:lnTo>
                  <a:pt x="237146" y="444349"/>
                </a:lnTo>
                <a:lnTo>
                  <a:pt x="219171" y="445086"/>
                </a:lnTo>
                <a:lnTo>
                  <a:pt x="201196" y="444349"/>
                </a:lnTo>
                <a:lnTo>
                  <a:pt x="149896" y="433741"/>
                </a:lnTo>
                <a:lnTo>
                  <a:pt x="103721" y="411744"/>
                </a:lnTo>
                <a:lnTo>
                  <a:pt x="64193" y="379905"/>
                </a:lnTo>
                <a:lnTo>
                  <a:pt x="32836" y="339769"/>
                </a:lnTo>
                <a:lnTo>
                  <a:pt x="11173" y="292884"/>
                </a:lnTo>
                <a:lnTo>
                  <a:pt x="726" y="240795"/>
                </a:lnTo>
                <a:lnTo>
                  <a:pt x="0" y="222543"/>
                </a:lnTo>
                <a:close/>
              </a:path>
            </a:pathLst>
          </a:custGeom>
          <a:ln w="674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9000" y="3040870"/>
            <a:ext cx="882650" cy="40640"/>
          </a:xfrm>
          <a:custGeom>
            <a:avLst/>
            <a:gdLst/>
            <a:ahLst/>
            <a:cxnLst/>
            <a:rect l="l" t="t" r="r" b="b"/>
            <a:pathLst>
              <a:path w="882650" h="40639">
                <a:moveTo>
                  <a:pt x="841833" y="0"/>
                </a:moveTo>
                <a:lnTo>
                  <a:pt x="841833" y="16859"/>
                </a:lnTo>
                <a:lnTo>
                  <a:pt x="0" y="16859"/>
                </a:lnTo>
                <a:lnTo>
                  <a:pt x="0" y="23602"/>
                </a:lnTo>
                <a:lnTo>
                  <a:pt x="841833" y="23602"/>
                </a:lnTo>
                <a:lnTo>
                  <a:pt x="841833" y="40462"/>
                </a:lnTo>
                <a:lnTo>
                  <a:pt x="882295" y="20231"/>
                </a:lnTo>
                <a:lnTo>
                  <a:pt x="8418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4895" y="2255224"/>
            <a:ext cx="3156069" cy="337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8151" y="2248480"/>
            <a:ext cx="3169920" cy="351155"/>
          </a:xfrm>
          <a:custGeom>
            <a:avLst/>
            <a:gdLst/>
            <a:ahLst/>
            <a:cxnLst/>
            <a:rect l="l" t="t" r="r" b="b"/>
            <a:pathLst>
              <a:path w="3169920" h="351155">
                <a:moveTo>
                  <a:pt x="0" y="0"/>
                </a:moveTo>
                <a:lnTo>
                  <a:pt x="3169557" y="0"/>
                </a:lnTo>
                <a:lnTo>
                  <a:pt x="3169557" y="350674"/>
                </a:lnTo>
                <a:lnTo>
                  <a:pt x="0" y="350674"/>
                </a:lnTo>
                <a:lnTo>
                  <a:pt x="0" y="0"/>
                </a:lnTo>
                <a:close/>
              </a:path>
            </a:pathLst>
          </a:custGeom>
          <a:ln w="134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69635" y="2838557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43" y="0"/>
                </a:moveTo>
                <a:lnTo>
                  <a:pt x="169063" y="6467"/>
                </a:lnTo>
                <a:lnTo>
                  <a:pt x="120271" y="24839"/>
                </a:lnTo>
                <a:lnTo>
                  <a:pt x="77714" y="53569"/>
                </a:lnTo>
                <a:lnTo>
                  <a:pt x="42937" y="91111"/>
                </a:lnTo>
                <a:lnTo>
                  <a:pt x="17488" y="135919"/>
                </a:lnTo>
                <a:lnTo>
                  <a:pt x="2912" y="186445"/>
                </a:lnTo>
                <a:lnTo>
                  <a:pt x="0" y="222543"/>
                </a:lnTo>
                <a:lnTo>
                  <a:pt x="737" y="240795"/>
                </a:lnTo>
                <a:lnTo>
                  <a:pt x="11345" y="292884"/>
                </a:lnTo>
                <a:lnTo>
                  <a:pt x="33341" y="339769"/>
                </a:lnTo>
                <a:lnTo>
                  <a:pt x="65181" y="379905"/>
                </a:lnTo>
                <a:lnTo>
                  <a:pt x="105316" y="411744"/>
                </a:lnTo>
                <a:lnTo>
                  <a:pt x="152202" y="433741"/>
                </a:lnTo>
                <a:lnTo>
                  <a:pt x="204291" y="444349"/>
                </a:lnTo>
                <a:lnTo>
                  <a:pt x="222543" y="445086"/>
                </a:lnTo>
                <a:lnTo>
                  <a:pt x="240795" y="444349"/>
                </a:lnTo>
                <a:lnTo>
                  <a:pt x="292884" y="433741"/>
                </a:lnTo>
                <a:lnTo>
                  <a:pt x="339769" y="411744"/>
                </a:lnTo>
                <a:lnTo>
                  <a:pt x="379905" y="379905"/>
                </a:lnTo>
                <a:lnTo>
                  <a:pt x="411744" y="339769"/>
                </a:lnTo>
                <a:lnTo>
                  <a:pt x="433741" y="292884"/>
                </a:lnTo>
                <a:lnTo>
                  <a:pt x="444349" y="240795"/>
                </a:lnTo>
                <a:lnTo>
                  <a:pt x="445086" y="222543"/>
                </a:lnTo>
                <a:lnTo>
                  <a:pt x="444349" y="204291"/>
                </a:lnTo>
                <a:lnTo>
                  <a:pt x="433741" y="152202"/>
                </a:lnTo>
                <a:lnTo>
                  <a:pt x="411744" y="105316"/>
                </a:lnTo>
                <a:lnTo>
                  <a:pt x="379905" y="65181"/>
                </a:lnTo>
                <a:lnTo>
                  <a:pt x="339769" y="33341"/>
                </a:lnTo>
                <a:lnTo>
                  <a:pt x="292884" y="11345"/>
                </a:lnTo>
                <a:lnTo>
                  <a:pt x="240795" y="737"/>
                </a:lnTo>
                <a:lnTo>
                  <a:pt x="222543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69635" y="2838557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43"/>
                </a:moveTo>
                <a:lnTo>
                  <a:pt x="6467" y="169063"/>
                </a:lnTo>
                <a:lnTo>
                  <a:pt x="24839" y="120271"/>
                </a:lnTo>
                <a:lnTo>
                  <a:pt x="53570" y="77714"/>
                </a:lnTo>
                <a:lnTo>
                  <a:pt x="91112" y="42937"/>
                </a:lnTo>
                <a:lnTo>
                  <a:pt x="135919" y="17488"/>
                </a:lnTo>
                <a:lnTo>
                  <a:pt x="186445" y="2912"/>
                </a:lnTo>
                <a:lnTo>
                  <a:pt x="222543" y="0"/>
                </a:lnTo>
                <a:lnTo>
                  <a:pt x="240795" y="737"/>
                </a:lnTo>
                <a:lnTo>
                  <a:pt x="292884" y="11345"/>
                </a:lnTo>
                <a:lnTo>
                  <a:pt x="339769" y="33342"/>
                </a:lnTo>
                <a:lnTo>
                  <a:pt x="379905" y="65181"/>
                </a:lnTo>
                <a:lnTo>
                  <a:pt x="411744" y="105317"/>
                </a:lnTo>
                <a:lnTo>
                  <a:pt x="433741" y="152202"/>
                </a:lnTo>
                <a:lnTo>
                  <a:pt x="444349" y="204291"/>
                </a:lnTo>
                <a:lnTo>
                  <a:pt x="445086" y="222543"/>
                </a:lnTo>
                <a:lnTo>
                  <a:pt x="444349" y="240795"/>
                </a:lnTo>
                <a:lnTo>
                  <a:pt x="433741" y="292884"/>
                </a:lnTo>
                <a:lnTo>
                  <a:pt x="411744" y="339769"/>
                </a:lnTo>
                <a:lnTo>
                  <a:pt x="379905" y="379905"/>
                </a:lnTo>
                <a:lnTo>
                  <a:pt x="339769" y="411744"/>
                </a:lnTo>
                <a:lnTo>
                  <a:pt x="292884" y="433741"/>
                </a:lnTo>
                <a:lnTo>
                  <a:pt x="240795" y="444349"/>
                </a:lnTo>
                <a:lnTo>
                  <a:pt x="222543" y="445086"/>
                </a:lnTo>
                <a:lnTo>
                  <a:pt x="204291" y="444349"/>
                </a:lnTo>
                <a:lnTo>
                  <a:pt x="152202" y="433741"/>
                </a:lnTo>
                <a:lnTo>
                  <a:pt x="105317" y="411744"/>
                </a:lnTo>
                <a:lnTo>
                  <a:pt x="65181" y="379905"/>
                </a:lnTo>
                <a:lnTo>
                  <a:pt x="33342" y="339769"/>
                </a:lnTo>
                <a:lnTo>
                  <a:pt x="11345" y="292884"/>
                </a:lnTo>
                <a:lnTo>
                  <a:pt x="737" y="240795"/>
                </a:lnTo>
                <a:lnTo>
                  <a:pt x="0" y="222543"/>
                </a:lnTo>
                <a:close/>
              </a:path>
            </a:pathLst>
          </a:custGeom>
          <a:ln w="674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91667" y="2969060"/>
            <a:ext cx="19748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marR="5080" indent="-27305">
              <a:lnSpc>
                <a:spcPct val="104600"/>
              </a:lnSpc>
            </a:pPr>
            <a:r>
              <a:rPr sz="550" spc="25" dirty="0">
                <a:latin typeface="Calibri"/>
                <a:cs typeface="Calibri"/>
              </a:rPr>
              <a:t>h</a:t>
            </a:r>
            <a:r>
              <a:rPr sz="550" spc="30" dirty="0">
                <a:latin typeface="Calibri"/>
                <a:cs typeface="Calibri"/>
              </a:rPr>
              <a:t>i</a:t>
            </a:r>
            <a:r>
              <a:rPr sz="550" spc="25" dirty="0">
                <a:latin typeface="Calibri"/>
                <a:cs typeface="Calibri"/>
              </a:rPr>
              <a:t>n</a:t>
            </a:r>
            <a:r>
              <a:rPr sz="550" spc="5" dirty="0">
                <a:latin typeface="Calibri"/>
                <a:cs typeface="Calibri"/>
              </a:rPr>
              <a:t>g</a:t>
            </a:r>
            <a:r>
              <a:rPr sz="550" spc="15" dirty="0">
                <a:latin typeface="Calibri"/>
                <a:cs typeface="Calibri"/>
              </a:rPr>
              <a:t>e</a:t>
            </a:r>
            <a:r>
              <a:rPr sz="550" spc="5" dirty="0">
                <a:latin typeface="Calibri"/>
                <a:cs typeface="Calibri"/>
              </a:rPr>
              <a:t> </a:t>
            </a:r>
            <a:r>
              <a:rPr sz="550" spc="30" dirty="0">
                <a:latin typeface="Calibri"/>
                <a:cs typeface="Calibri"/>
              </a:rPr>
              <a:t>l</a:t>
            </a:r>
            <a:r>
              <a:rPr sz="550" spc="25" dirty="0">
                <a:latin typeface="Calibri"/>
                <a:cs typeface="Calibri"/>
              </a:rPr>
              <a:t>o</a:t>
            </a:r>
            <a:r>
              <a:rPr sz="550" spc="-10" dirty="0">
                <a:latin typeface="Calibri"/>
                <a:cs typeface="Calibri"/>
              </a:rPr>
              <a:t>s</a:t>
            </a:r>
            <a:r>
              <a:rPr sz="550" spc="10" dirty="0">
                <a:latin typeface="Calibri"/>
                <a:cs typeface="Calibri"/>
              </a:rPr>
              <a:t>s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49596" y="3040870"/>
            <a:ext cx="574675" cy="40640"/>
          </a:xfrm>
          <a:custGeom>
            <a:avLst/>
            <a:gdLst/>
            <a:ahLst/>
            <a:cxnLst/>
            <a:rect l="l" t="t" r="r" b="b"/>
            <a:pathLst>
              <a:path w="574675" h="40639">
                <a:moveTo>
                  <a:pt x="533721" y="0"/>
                </a:moveTo>
                <a:lnTo>
                  <a:pt x="533721" y="16859"/>
                </a:lnTo>
                <a:lnTo>
                  <a:pt x="0" y="16859"/>
                </a:lnTo>
                <a:lnTo>
                  <a:pt x="0" y="23602"/>
                </a:lnTo>
                <a:lnTo>
                  <a:pt x="533721" y="23602"/>
                </a:lnTo>
                <a:lnTo>
                  <a:pt x="533720" y="40462"/>
                </a:lnTo>
                <a:lnTo>
                  <a:pt x="574183" y="20231"/>
                </a:lnTo>
                <a:lnTo>
                  <a:pt x="53372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976" y="3202719"/>
            <a:ext cx="3416935" cy="516890"/>
          </a:xfrm>
          <a:custGeom>
            <a:avLst/>
            <a:gdLst/>
            <a:ahLst/>
            <a:cxnLst/>
            <a:rect l="l" t="t" r="r" b="b"/>
            <a:pathLst>
              <a:path w="3416935" h="516889">
                <a:moveTo>
                  <a:pt x="3399632" y="40463"/>
                </a:moveTo>
                <a:lnTo>
                  <a:pt x="3392888" y="40463"/>
                </a:lnTo>
                <a:lnTo>
                  <a:pt x="3392888" y="510080"/>
                </a:lnTo>
                <a:lnTo>
                  <a:pt x="0" y="510080"/>
                </a:lnTo>
                <a:lnTo>
                  <a:pt x="0" y="516823"/>
                </a:lnTo>
                <a:lnTo>
                  <a:pt x="3398122" y="516823"/>
                </a:lnTo>
                <a:lnTo>
                  <a:pt x="3399632" y="515315"/>
                </a:lnTo>
                <a:lnTo>
                  <a:pt x="3399632" y="40463"/>
                </a:lnTo>
                <a:close/>
              </a:path>
              <a:path w="3416935" h="516889">
                <a:moveTo>
                  <a:pt x="3396260" y="0"/>
                </a:moveTo>
                <a:lnTo>
                  <a:pt x="3376028" y="40463"/>
                </a:lnTo>
                <a:lnTo>
                  <a:pt x="3416491" y="40463"/>
                </a:lnTo>
                <a:lnTo>
                  <a:pt x="339626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04509" y="3472469"/>
            <a:ext cx="438784" cy="445134"/>
          </a:xfrm>
          <a:custGeom>
            <a:avLst/>
            <a:gdLst/>
            <a:ahLst/>
            <a:cxnLst/>
            <a:rect l="l" t="t" r="r" b="b"/>
            <a:pathLst>
              <a:path w="438785" h="445135">
                <a:moveTo>
                  <a:pt x="219171" y="0"/>
                </a:moveTo>
                <a:lnTo>
                  <a:pt x="166502" y="6467"/>
                </a:lnTo>
                <a:lnTo>
                  <a:pt x="118449" y="24839"/>
                </a:lnTo>
                <a:lnTo>
                  <a:pt x="76537" y="53569"/>
                </a:lnTo>
                <a:lnTo>
                  <a:pt x="42287" y="91111"/>
                </a:lnTo>
                <a:lnTo>
                  <a:pt x="17223" y="135919"/>
                </a:lnTo>
                <a:lnTo>
                  <a:pt x="2868" y="186445"/>
                </a:lnTo>
                <a:lnTo>
                  <a:pt x="0" y="222543"/>
                </a:lnTo>
                <a:lnTo>
                  <a:pt x="726" y="240795"/>
                </a:lnTo>
                <a:lnTo>
                  <a:pt x="11173" y="292884"/>
                </a:lnTo>
                <a:lnTo>
                  <a:pt x="32836" y="339769"/>
                </a:lnTo>
                <a:lnTo>
                  <a:pt x="64193" y="379905"/>
                </a:lnTo>
                <a:lnTo>
                  <a:pt x="103721" y="411744"/>
                </a:lnTo>
                <a:lnTo>
                  <a:pt x="149896" y="433741"/>
                </a:lnTo>
                <a:lnTo>
                  <a:pt x="201196" y="444349"/>
                </a:lnTo>
                <a:lnTo>
                  <a:pt x="219171" y="445086"/>
                </a:lnTo>
                <a:lnTo>
                  <a:pt x="237146" y="444349"/>
                </a:lnTo>
                <a:lnTo>
                  <a:pt x="288446" y="433741"/>
                </a:lnTo>
                <a:lnTo>
                  <a:pt x="334621" y="411744"/>
                </a:lnTo>
                <a:lnTo>
                  <a:pt x="374149" y="379905"/>
                </a:lnTo>
                <a:lnTo>
                  <a:pt x="405506" y="339769"/>
                </a:lnTo>
                <a:lnTo>
                  <a:pt x="427169" y="292884"/>
                </a:lnTo>
                <a:lnTo>
                  <a:pt x="437616" y="240795"/>
                </a:lnTo>
                <a:lnTo>
                  <a:pt x="438343" y="222543"/>
                </a:lnTo>
                <a:lnTo>
                  <a:pt x="437616" y="204291"/>
                </a:lnTo>
                <a:lnTo>
                  <a:pt x="427169" y="152202"/>
                </a:lnTo>
                <a:lnTo>
                  <a:pt x="405506" y="105316"/>
                </a:lnTo>
                <a:lnTo>
                  <a:pt x="374149" y="65181"/>
                </a:lnTo>
                <a:lnTo>
                  <a:pt x="334621" y="33341"/>
                </a:lnTo>
                <a:lnTo>
                  <a:pt x="288446" y="11345"/>
                </a:lnTo>
                <a:lnTo>
                  <a:pt x="237146" y="737"/>
                </a:lnTo>
                <a:lnTo>
                  <a:pt x="219171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04509" y="3472469"/>
            <a:ext cx="438784" cy="445134"/>
          </a:xfrm>
          <a:custGeom>
            <a:avLst/>
            <a:gdLst/>
            <a:ahLst/>
            <a:cxnLst/>
            <a:rect l="l" t="t" r="r" b="b"/>
            <a:pathLst>
              <a:path w="438785" h="445135">
                <a:moveTo>
                  <a:pt x="0" y="222543"/>
                </a:moveTo>
                <a:lnTo>
                  <a:pt x="6369" y="169063"/>
                </a:lnTo>
                <a:lnTo>
                  <a:pt x="24463" y="120271"/>
                </a:lnTo>
                <a:lnTo>
                  <a:pt x="52758" y="77714"/>
                </a:lnTo>
                <a:lnTo>
                  <a:pt x="89731" y="42937"/>
                </a:lnTo>
                <a:lnTo>
                  <a:pt x="133860" y="17488"/>
                </a:lnTo>
                <a:lnTo>
                  <a:pt x="183620" y="2912"/>
                </a:lnTo>
                <a:lnTo>
                  <a:pt x="219171" y="0"/>
                </a:lnTo>
                <a:lnTo>
                  <a:pt x="237146" y="737"/>
                </a:lnTo>
                <a:lnTo>
                  <a:pt x="288446" y="11345"/>
                </a:lnTo>
                <a:lnTo>
                  <a:pt x="334621" y="33342"/>
                </a:lnTo>
                <a:lnTo>
                  <a:pt x="374149" y="65181"/>
                </a:lnTo>
                <a:lnTo>
                  <a:pt x="405506" y="105317"/>
                </a:lnTo>
                <a:lnTo>
                  <a:pt x="427169" y="152202"/>
                </a:lnTo>
                <a:lnTo>
                  <a:pt x="437616" y="204291"/>
                </a:lnTo>
                <a:lnTo>
                  <a:pt x="438342" y="222543"/>
                </a:lnTo>
                <a:lnTo>
                  <a:pt x="437616" y="240795"/>
                </a:lnTo>
                <a:lnTo>
                  <a:pt x="427169" y="292884"/>
                </a:lnTo>
                <a:lnTo>
                  <a:pt x="405506" y="339769"/>
                </a:lnTo>
                <a:lnTo>
                  <a:pt x="374149" y="379905"/>
                </a:lnTo>
                <a:lnTo>
                  <a:pt x="334621" y="411744"/>
                </a:lnTo>
                <a:lnTo>
                  <a:pt x="288446" y="433741"/>
                </a:lnTo>
                <a:lnTo>
                  <a:pt x="237146" y="444349"/>
                </a:lnTo>
                <a:lnTo>
                  <a:pt x="219171" y="445086"/>
                </a:lnTo>
                <a:lnTo>
                  <a:pt x="201196" y="444349"/>
                </a:lnTo>
                <a:lnTo>
                  <a:pt x="149896" y="433741"/>
                </a:lnTo>
                <a:lnTo>
                  <a:pt x="103721" y="411744"/>
                </a:lnTo>
                <a:lnTo>
                  <a:pt x="64193" y="379905"/>
                </a:lnTo>
                <a:lnTo>
                  <a:pt x="32836" y="339769"/>
                </a:lnTo>
                <a:lnTo>
                  <a:pt x="11173" y="292884"/>
                </a:lnTo>
                <a:lnTo>
                  <a:pt x="726" y="240795"/>
                </a:lnTo>
                <a:lnTo>
                  <a:pt x="0" y="222543"/>
                </a:lnTo>
                <a:close/>
              </a:path>
            </a:pathLst>
          </a:custGeom>
          <a:ln w="674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63678" y="3603889"/>
            <a:ext cx="113664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5" dirty="0">
                <a:latin typeface="Calibri"/>
                <a:cs typeface="Calibri"/>
              </a:rPr>
              <a:t>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13661" y="3846745"/>
            <a:ext cx="573217" cy="283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06917" y="3840002"/>
            <a:ext cx="586740" cy="297180"/>
          </a:xfrm>
          <a:custGeom>
            <a:avLst/>
            <a:gdLst/>
            <a:ahLst/>
            <a:cxnLst/>
            <a:rect l="l" t="t" r="r" b="b"/>
            <a:pathLst>
              <a:path w="586739" h="297179">
                <a:moveTo>
                  <a:pt x="0" y="0"/>
                </a:moveTo>
                <a:lnTo>
                  <a:pt x="586705" y="0"/>
                </a:lnTo>
                <a:lnTo>
                  <a:pt x="586705" y="296724"/>
                </a:lnTo>
                <a:lnTo>
                  <a:pt x="0" y="296724"/>
                </a:lnTo>
                <a:lnTo>
                  <a:pt x="0" y="0"/>
                </a:lnTo>
                <a:close/>
              </a:path>
            </a:pathLst>
          </a:custGeom>
          <a:ln w="13487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37457" y="2920158"/>
            <a:ext cx="289560" cy="282575"/>
          </a:xfrm>
          <a:custGeom>
            <a:avLst/>
            <a:gdLst/>
            <a:ahLst/>
            <a:cxnLst/>
            <a:rect l="l" t="t" r="r" b="b"/>
            <a:pathLst>
              <a:path w="289560" h="282575">
                <a:moveTo>
                  <a:pt x="130731" y="0"/>
                </a:moveTo>
                <a:lnTo>
                  <a:pt x="88956" y="10287"/>
                </a:lnTo>
                <a:lnTo>
                  <a:pt x="53012" y="31462"/>
                </a:lnTo>
                <a:lnTo>
                  <a:pt x="24883" y="61587"/>
                </a:lnTo>
                <a:lnTo>
                  <a:pt x="6551" y="98726"/>
                </a:lnTo>
                <a:lnTo>
                  <a:pt x="0" y="140942"/>
                </a:lnTo>
                <a:lnTo>
                  <a:pt x="162" y="147705"/>
                </a:lnTo>
                <a:lnTo>
                  <a:pt x="8289" y="188026"/>
                </a:lnTo>
                <a:lnTo>
                  <a:pt x="27610" y="223350"/>
                </a:lnTo>
                <a:lnTo>
                  <a:pt x="56642" y="251909"/>
                </a:lnTo>
                <a:lnTo>
                  <a:pt x="93904" y="271934"/>
                </a:lnTo>
                <a:lnTo>
                  <a:pt x="137914" y="281655"/>
                </a:lnTo>
                <a:lnTo>
                  <a:pt x="153828" y="282301"/>
                </a:lnTo>
                <a:lnTo>
                  <a:pt x="167874" y="280796"/>
                </a:lnTo>
                <a:lnTo>
                  <a:pt x="207138" y="268682"/>
                </a:lnTo>
                <a:lnTo>
                  <a:pt x="240707" y="246194"/>
                </a:lnTo>
                <a:lnTo>
                  <a:pt x="266811" y="214651"/>
                </a:lnTo>
                <a:lnTo>
                  <a:pt x="283674" y="175370"/>
                </a:lnTo>
                <a:lnTo>
                  <a:pt x="289526" y="129669"/>
                </a:lnTo>
                <a:lnTo>
                  <a:pt x="287754" y="116186"/>
                </a:lnTo>
                <a:lnTo>
                  <a:pt x="274842" y="78546"/>
                </a:lnTo>
                <a:lnTo>
                  <a:pt x="251474" y="46428"/>
                </a:lnTo>
                <a:lnTo>
                  <a:pt x="218860" y="21512"/>
                </a:lnTo>
                <a:lnTo>
                  <a:pt x="178210" y="5477"/>
                </a:lnTo>
                <a:lnTo>
                  <a:pt x="130731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7457" y="2920158"/>
            <a:ext cx="289560" cy="282575"/>
          </a:xfrm>
          <a:custGeom>
            <a:avLst/>
            <a:gdLst/>
            <a:ahLst/>
            <a:cxnLst/>
            <a:rect l="l" t="t" r="r" b="b"/>
            <a:pathLst>
              <a:path w="289560" h="282575">
                <a:moveTo>
                  <a:pt x="0" y="140942"/>
                </a:moveTo>
                <a:lnTo>
                  <a:pt x="6551" y="98726"/>
                </a:lnTo>
                <a:lnTo>
                  <a:pt x="24883" y="61587"/>
                </a:lnTo>
                <a:lnTo>
                  <a:pt x="53012" y="31461"/>
                </a:lnTo>
                <a:lnTo>
                  <a:pt x="88956" y="10287"/>
                </a:lnTo>
                <a:lnTo>
                  <a:pt x="130732" y="0"/>
                </a:lnTo>
                <a:lnTo>
                  <a:pt x="147242" y="548"/>
                </a:lnTo>
                <a:lnTo>
                  <a:pt x="192578" y="9732"/>
                </a:lnTo>
                <a:lnTo>
                  <a:pt x="230684" y="28914"/>
                </a:lnTo>
                <a:lnTo>
                  <a:pt x="260351" y="56417"/>
                </a:lnTo>
                <a:lnTo>
                  <a:pt x="280368" y="90562"/>
                </a:lnTo>
                <a:lnTo>
                  <a:pt x="289526" y="129669"/>
                </a:lnTo>
                <a:lnTo>
                  <a:pt x="288909" y="145535"/>
                </a:lnTo>
                <a:lnTo>
                  <a:pt x="279190" y="189241"/>
                </a:lnTo>
                <a:lnTo>
                  <a:pt x="259049" y="226090"/>
                </a:lnTo>
                <a:lnTo>
                  <a:pt x="230260" y="254761"/>
                </a:lnTo>
                <a:lnTo>
                  <a:pt x="194595" y="273937"/>
                </a:lnTo>
                <a:lnTo>
                  <a:pt x="153828" y="282301"/>
                </a:lnTo>
                <a:lnTo>
                  <a:pt x="137914" y="281656"/>
                </a:lnTo>
                <a:lnTo>
                  <a:pt x="93904" y="271934"/>
                </a:lnTo>
                <a:lnTo>
                  <a:pt x="56642" y="251909"/>
                </a:lnTo>
                <a:lnTo>
                  <a:pt x="27610" y="223350"/>
                </a:lnTo>
                <a:lnTo>
                  <a:pt x="8290" y="188026"/>
                </a:lnTo>
                <a:lnTo>
                  <a:pt x="162" y="147706"/>
                </a:lnTo>
                <a:lnTo>
                  <a:pt x="0" y="140942"/>
                </a:lnTo>
                <a:close/>
              </a:path>
            </a:pathLst>
          </a:custGeom>
          <a:ln w="674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42750" y="3008241"/>
            <a:ext cx="66040" cy="10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15" dirty="0">
                <a:latin typeface="Calibri"/>
                <a:cs typeface="Calibri"/>
              </a:rPr>
              <a:t>+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61157" y="3040870"/>
            <a:ext cx="574675" cy="40640"/>
          </a:xfrm>
          <a:custGeom>
            <a:avLst/>
            <a:gdLst/>
            <a:ahLst/>
            <a:cxnLst/>
            <a:rect l="l" t="t" r="r" b="b"/>
            <a:pathLst>
              <a:path w="574675" h="40639">
                <a:moveTo>
                  <a:pt x="533720" y="0"/>
                </a:moveTo>
                <a:lnTo>
                  <a:pt x="533720" y="16859"/>
                </a:lnTo>
                <a:lnTo>
                  <a:pt x="0" y="16859"/>
                </a:lnTo>
                <a:lnTo>
                  <a:pt x="0" y="23602"/>
                </a:lnTo>
                <a:lnTo>
                  <a:pt x="533720" y="23602"/>
                </a:lnTo>
                <a:lnTo>
                  <a:pt x="533720" y="40462"/>
                </a:lnTo>
                <a:lnTo>
                  <a:pt x="574182" y="20231"/>
                </a:lnTo>
                <a:lnTo>
                  <a:pt x="53372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68014" y="2989022"/>
            <a:ext cx="93980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10" dirty="0">
                <a:latin typeface="Calibri"/>
                <a:cs typeface="Calibri"/>
              </a:rPr>
              <a:t>L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8771" y="2882259"/>
            <a:ext cx="6769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10" dirty="0">
                <a:latin typeface="Calibri"/>
                <a:cs typeface="Calibri"/>
              </a:rPr>
              <a:t>s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</a:t>
            </a:r>
            <a:r>
              <a:rPr sz="1300" spc="20" dirty="0">
                <a:latin typeface="Calibri"/>
                <a:cs typeface="Calibri"/>
              </a:rPr>
              <a:t>s</a:t>
            </a:r>
            <a:r>
              <a:rPr sz="1300" spc="25" dirty="0">
                <a:latin typeface="Calibri"/>
                <a:cs typeface="Calibri"/>
              </a:rPr>
              <a:t>c</a:t>
            </a:r>
            <a:r>
              <a:rPr sz="1300" dirty="0">
                <a:latin typeface="Calibri"/>
                <a:cs typeface="Calibri"/>
              </a:rPr>
              <a:t>o</a:t>
            </a:r>
            <a:r>
              <a:rPr sz="1300" spc="20" dirty="0">
                <a:latin typeface="Calibri"/>
                <a:cs typeface="Calibri"/>
              </a:rPr>
              <a:t>r</a:t>
            </a:r>
            <a:r>
              <a:rPr sz="1300" spc="-15" dirty="0">
                <a:latin typeface="Calibri"/>
                <a:cs typeface="Calibri"/>
              </a:rPr>
              <a:t>e</a:t>
            </a:r>
            <a:r>
              <a:rPr sz="1300" spc="2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49497" y="2971581"/>
            <a:ext cx="16002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0" dirty="0">
                <a:latin typeface="Calibri"/>
                <a:cs typeface="Calibri"/>
              </a:rPr>
              <a:t>*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5388" y="1420367"/>
            <a:ext cx="390207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ns 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co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pu</a:t>
            </a:r>
            <a:r>
              <a:rPr sz="2400" b="1" spc="-30" dirty="0">
                <a:latin typeface="Calibri"/>
                <a:cs typeface="Calibri"/>
              </a:rPr>
              <a:t>ta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al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ph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4487" y="4544059"/>
            <a:ext cx="39839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4487" y="5281676"/>
            <a:ext cx="4344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0818" y="4362270"/>
            <a:ext cx="4307205" cy="76200"/>
          </a:xfrm>
          <a:custGeom>
            <a:avLst/>
            <a:gdLst/>
            <a:ahLst/>
            <a:cxnLst/>
            <a:rect l="l" t="t" r="r" b="b"/>
            <a:pathLst>
              <a:path w="4307205" h="76200">
                <a:moveTo>
                  <a:pt x="4230409" y="47624"/>
                </a:moveTo>
                <a:lnTo>
                  <a:pt x="4230409" y="76199"/>
                </a:lnTo>
                <a:lnTo>
                  <a:pt x="4287559" y="47624"/>
                </a:lnTo>
                <a:lnTo>
                  <a:pt x="4230409" y="47624"/>
                </a:lnTo>
                <a:close/>
              </a:path>
              <a:path w="4307205" h="76200">
                <a:moveTo>
                  <a:pt x="4230409" y="0"/>
                </a:moveTo>
                <a:lnTo>
                  <a:pt x="4230409" y="47624"/>
                </a:lnTo>
                <a:lnTo>
                  <a:pt x="4243106" y="47624"/>
                </a:lnTo>
                <a:lnTo>
                  <a:pt x="4243106" y="28574"/>
                </a:lnTo>
                <a:lnTo>
                  <a:pt x="4287559" y="28574"/>
                </a:lnTo>
                <a:lnTo>
                  <a:pt x="4230409" y="0"/>
                </a:lnTo>
                <a:close/>
              </a:path>
              <a:path w="4307205" h="76200">
                <a:moveTo>
                  <a:pt x="4287559" y="28574"/>
                </a:moveTo>
                <a:lnTo>
                  <a:pt x="4230409" y="28574"/>
                </a:lnTo>
                <a:lnTo>
                  <a:pt x="4243106" y="28574"/>
                </a:lnTo>
                <a:lnTo>
                  <a:pt x="4243106" y="47624"/>
                </a:lnTo>
                <a:lnTo>
                  <a:pt x="4287561" y="47623"/>
                </a:lnTo>
                <a:lnTo>
                  <a:pt x="4306609" y="38099"/>
                </a:lnTo>
                <a:lnTo>
                  <a:pt x="4287559" y="28574"/>
                </a:lnTo>
                <a:close/>
              </a:path>
              <a:path w="4307205" h="76200">
                <a:moveTo>
                  <a:pt x="0" y="28573"/>
                </a:moveTo>
                <a:lnTo>
                  <a:pt x="0" y="47623"/>
                </a:lnTo>
                <a:lnTo>
                  <a:pt x="4230409" y="47624"/>
                </a:lnTo>
                <a:lnTo>
                  <a:pt x="4230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2726" y="5192334"/>
            <a:ext cx="4559300" cy="76200"/>
          </a:xfrm>
          <a:custGeom>
            <a:avLst/>
            <a:gdLst/>
            <a:ahLst/>
            <a:cxnLst/>
            <a:rect l="l" t="t" r="r" b="b"/>
            <a:pathLst>
              <a:path w="45593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3" y="47625"/>
                </a:lnTo>
                <a:lnTo>
                  <a:pt x="63503" y="28575"/>
                </a:lnTo>
                <a:lnTo>
                  <a:pt x="76199" y="28574"/>
                </a:lnTo>
                <a:lnTo>
                  <a:pt x="76200" y="0"/>
                </a:lnTo>
                <a:close/>
              </a:path>
              <a:path w="4559300" h="76200">
                <a:moveTo>
                  <a:pt x="76200" y="28574"/>
                </a:moveTo>
                <a:lnTo>
                  <a:pt x="63503" y="28575"/>
                </a:lnTo>
                <a:lnTo>
                  <a:pt x="63503" y="47625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4559300" h="76200">
                <a:moveTo>
                  <a:pt x="76200" y="47624"/>
                </a:moveTo>
                <a:lnTo>
                  <a:pt x="63503" y="47625"/>
                </a:lnTo>
                <a:lnTo>
                  <a:pt x="76200" y="47625"/>
                </a:lnTo>
                <a:close/>
              </a:path>
              <a:path w="4559300" h="76200">
                <a:moveTo>
                  <a:pt x="4558873" y="28573"/>
                </a:moveTo>
                <a:lnTo>
                  <a:pt x="76200" y="28574"/>
                </a:lnTo>
                <a:lnTo>
                  <a:pt x="76200" y="47624"/>
                </a:lnTo>
                <a:lnTo>
                  <a:pt x="4558873" y="47623"/>
                </a:lnTo>
                <a:lnTo>
                  <a:pt x="4558873" y="285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503" y="2888395"/>
            <a:ext cx="2268855" cy="2268855"/>
          </a:xfrm>
          <a:custGeom>
            <a:avLst/>
            <a:gdLst/>
            <a:ahLst/>
            <a:cxnLst/>
            <a:rect l="l" t="t" r="r" b="b"/>
            <a:pathLst>
              <a:path w="2268854" h="2268854">
                <a:moveTo>
                  <a:pt x="1134426" y="0"/>
                </a:moveTo>
                <a:lnTo>
                  <a:pt x="1041385" y="3760"/>
                </a:lnTo>
                <a:lnTo>
                  <a:pt x="950416" y="14847"/>
                </a:lnTo>
                <a:lnTo>
                  <a:pt x="861810" y="32969"/>
                </a:lnTo>
                <a:lnTo>
                  <a:pt x="775859" y="57833"/>
                </a:lnTo>
                <a:lnTo>
                  <a:pt x="692856" y="89148"/>
                </a:lnTo>
                <a:lnTo>
                  <a:pt x="613091" y="126622"/>
                </a:lnTo>
                <a:lnTo>
                  <a:pt x="536858" y="169963"/>
                </a:lnTo>
                <a:lnTo>
                  <a:pt x="464448" y="218878"/>
                </a:lnTo>
                <a:lnTo>
                  <a:pt x="396153" y="273076"/>
                </a:lnTo>
                <a:lnTo>
                  <a:pt x="332265" y="332265"/>
                </a:lnTo>
                <a:lnTo>
                  <a:pt x="273076" y="396153"/>
                </a:lnTo>
                <a:lnTo>
                  <a:pt x="218878" y="464448"/>
                </a:lnTo>
                <a:lnTo>
                  <a:pt x="169963" y="536858"/>
                </a:lnTo>
                <a:lnTo>
                  <a:pt x="126622" y="613091"/>
                </a:lnTo>
                <a:lnTo>
                  <a:pt x="89148" y="692856"/>
                </a:lnTo>
                <a:lnTo>
                  <a:pt x="57833" y="775859"/>
                </a:lnTo>
                <a:lnTo>
                  <a:pt x="32969" y="861810"/>
                </a:lnTo>
                <a:lnTo>
                  <a:pt x="14847" y="950416"/>
                </a:lnTo>
                <a:lnTo>
                  <a:pt x="3760" y="1041385"/>
                </a:lnTo>
                <a:lnTo>
                  <a:pt x="0" y="1134426"/>
                </a:lnTo>
                <a:lnTo>
                  <a:pt x="3760" y="1227466"/>
                </a:lnTo>
                <a:lnTo>
                  <a:pt x="14847" y="1318436"/>
                </a:lnTo>
                <a:lnTo>
                  <a:pt x="32969" y="1407042"/>
                </a:lnTo>
                <a:lnTo>
                  <a:pt x="57833" y="1492992"/>
                </a:lnTo>
                <a:lnTo>
                  <a:pt x="89148" y="1575996"/>
                </a:lnTo>
                <a:lnTo>
                  <a:pt x="126622" y="1655760"/>
                </a:lnTo>
                <a:lnTo>
                  <a:pt x="169963" y="1731993"/>
                </a:lnTo>
                <a:lnTo>
                  <a:pt x="218878" y="1804403"/>
                </a:lnTo>
                <a:lnTo>
                  <a:pt x="273076" y="1872698"/>
                </a:lnTo>
                <a:lnTo>
                  <a:pt x="332265" y="1936586"/>
                </a:lnTo>
                <a:lnTo>
                  <a:pt x="396153" y="1995775"/>
                </a:lnTo>
                <a:lnTo>
                  <a:pt x="464448" y="2049974"/>
                </a:lnTo>
                <a:lnTo>
                  <a:pt x="536858" y="2098889"/>
                </a:lnTo>
                <a:lnTo>
                  <a:pt x="613091" y="2142229"/>
                </a:lnTo>
                <a:lnTo>
                  <a:pt x="692856" y="2179703"/>
                </a:lnTo>
                <a:lnTo>
                  <a:pt x="775859" y="2211018"/>
                </a:lnTo>
                <a:lnTo>
                  <a:pt x="861810" y="2235883"/>
                </a:lnTo>
                <a:lnTo>
                  <a:pt x="950416" y="2254004"/>
                </a:lnTo>
                <a:lnTo>
                  <a:pt x="1041385" y="2265091"/>
                </a:lnTo>
                <a:lnTo>
                  <a:pt x="1134426" y="2268852"/>
                </a:lnTo>
                <a:lnTo>
                  <a:pt x="1227467" y="2265091"/>
                </a:lnTo>
                <a:lnTo>
                  <a:pt x="1318436" y="2254004"/>
                </a:lnTo>
                <a:lnTo>
                  <a:pt x="1407042" y="2235883"/>
                </a:lnTo>
                <a:lnTo>
                  <a:pt x="1492993" y="2211018"/>
                </a:lnTo>
                <a:lnTo>
                  <a:pt x="1575996" y="2179703"/>
                </a:lnTo>
                <a:lnTo>
                  <a:pt x="1655761" y="2142229"/>
                </a:lnTo>
                <a:lnTo>
                  <a:pt x="1731994" y="2098889"/>
                </a:lnTo>
                <a:lnTo>
                  <a:pt x="1804404" y="2049974"/>
                </a:lnTo>
                <a:lnTo>
                  <a:pt x="1872699" y="1995775"/>
                </a:lnTo>
                <a:lnTo>
                  <a:pt x="1936587" y="1936586"/>
                </a:lnTo>
                <a:lnTo>
                  <a:pt x="1995777" y="1872698"/>
                </a:lnTo>
                <a:lnTo>
                  <a:pt x="2049975" y="1804403"/>
                </a:lnTo>
                <a:lnTo>
                  <a:pt x="2098890" y="1731993"/>
                </a:lnTo>
                <a:lnTo>
                  <a:pt x="2142231" y="1655760"/>
                </a:lnTo>
                <a:lnTo>
                  <a:pt x="2179704" y="1575996"/>
                </a:lnTo>
                <a:lnTo>
                  <a:pt x="2211019" y="1492992"/>
                </a:lnTo>
                <a:lnTo>
                  <a:pt x="2235884" y="1407042"/>
                </a:lnTo>
                <a:lnTo>
                  <a:pt x="2254006" y="1318436"/>
                </a:lnTo>
                <a:lnTo>
                  <a:pt x="2265093" y="1227466"/>
                </a:lnTo>
                <a:lnTo>
                  <a:pt x="2268853" y="1134426"/>
                </a:lnTo>
                <a:lnTo>
                  <a:pt x="2265093" y="1041385"/>
                </a:lnTo>
                <a:lnTo>
                  <a:pt x="2254006" y="950416"/>
                </a:lnTo>
                <a:lnTo>
                  <a:pt x="2235884" y="861810"/>
                </a:lnTo>
                <a:lnTo>
                  <a:pt x="2211019" y="775859"/>
                </a:lnTo>
                <a:lnTo>
                  <a:pt x="2179704" y="692856"/>
                </a:lnTo>
                <a:lnTo>
                  <a:pt x="2142231" y="613091"/>
                </a:lnTo>
                <a:lnTo>
                  <a:pt x="2098890" y="536858"/>
                </a:lnTo>
                <a:lnTo>
                  <a:pt x="2049975" y="464448"/>
                </a:lnTo>
                <a:lnTo>
                  <a:pt x="1995777" y="396153"/>
                </a:lnTo>
                <a:lnTo>
                  <a:pt x="1936587" y="332265"/>
                </a:lnTo>
                <a:lnTo>
                  <a:pt x="1872699" y="273076"/>
                </a:lnTo>
                <a:lnTo>
                  <a:pt x="1804404" y="218878"/>
                </a:lnTo>
                <a:lnTo>
                  <a:pt x="1731994" y="169963"/>
                </a:lnTo>
                <a:lnTo>
                  <a:pt x="1655761" y="126622"/>
                </a:lnTo>
                <a:lnTo>
                  <a:pt x="1575996" y="89148"/>
                </a:lnTo>
                <a:lnTo>
                  <a:pt x="1492993" y="57833"/>
                </a:lnTo>
                <a:lnTo>
                  <a:pt x="1407042" y="32969"/>
                </a:lnTo>
                <a:lnTo>
                  <a:pt x="1318436" y="14847"/>
                </a:lnTo>
                <a:lnTo>
                  <a:pt x="1227467" y="3760"/>
                </a:lnTo>
                <a:lnTo>
                  <a:pt x="1134426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90503" y="2888395"/>
            <a:ext cx="2268855" cy="2268855"/>
          </a:xfrm>
          <a:custGeom>
            <a:avLst/>
            <a:gdLst/>
            <a:ahLst/>
            <a:cxnLst/>
            <a:rect l="l" t="t" r="r" b="b"/>
            <a:pathLst>
              <a:path w="2268854" h="2268854">
                <a:moveTo>
                  <a:pt x="0" y="1134426"/>
                </a:moveTo>
                <a:lnTo>
                  <a:pt x="3760" y="1041386"/>
                </a:lnTo>
                <a:lnTo>
                  <a:pt x="14847" y="950417"/>
                </a:lnTo>
                <a:lnTo>
                  <a:pt x="32969" y="861811"/>
                </a:lnTo>
                <a:lnTo>
                  <a:pt x="57833" y="775860"/>
                </a:lnTo>
                <a:lnTo>
                  <a:pt x="89148" y="692856"/>
                </a:lnTo>
                <a:lnTo>
                  <a:pt x="126622" y="613092"/>
                </a:lnTo>
                <a:lnTo>
                  <a:pt x="169963" y="536859"/>
                </a:lnTo>
                <a:lnTo>
                  <a:pt x="218878" y="464449"/>
                </a:lnTo>
                <a:lnTo>
                  <a:pt x="273076" y="396154"/>
                </a:lnTo>
                <a:lnTo>
                  <a:pt x="332266" y="332265"/>
                </a:lnTo>
                <a:lnTo>
                  <a:pt x="396154" y="273076"/>
                </a:lnTo>
                <a:lnTo>
                  <a:pt x="464449" y="218878"/>
                </a:lnTo>
                <a:lnTo>
                  <a:pt x="536859" y="169963"/>
                </a:lnTo>
                <a:lnTo>
                  <a:pt x="613092" y="126622"/>
                </a:lnTo>
                <a:lnTo>
                  <a:pt x="692857" y="89148"/>
                </a:lnTo>
                <a:lnTo>
                  <a:pt x="775860" y="57833"/>
                </a:lnTo>
                <a:lnTo>
                  <a:pt x="861811" y="32969"/>
                </a:lnTo>
                <a:lnTo>
                  <a:pt x="950417" y="14847"/>
                </a:lnTo>
                <a:lnTo>
                  <a:pt x="1041386" y="3760"/>
                </a:lnTo>
                <a:lnTo>
                  <a:pt x="1134427" y="0"/>
                </a:lnTo>
                <a:lnTo>
                  <a:pt x="1227467" y="3760"/>
                </a:lnTo>
                <a:lnTo>
                  <a:pt x="1318437" y="14847"/>
                </a:lnTo>
                <a:lnTo>
                  <a:pt x="1407043" y="32969"/>
                </a:lnTo>
                <a:lnTo>
                  <a:pt x="1492994" y="57833"/>
                </a:lnTo>
                <a:lnTo>
                  <a:pt x="1575997" y="89148"/>
                </a:lnTo>
                <a:lnTo>
                  <a:pt x="1655761" y="126622"/>
                </a:lnTo>
                <a:lnTo>
                  <a:pt x="1731995" y="169963"/>
                </a:lnTo>
                <a:lnTo>
                  <a:pt x="1804405" y="218878"/>
                </a:lnTo>
                <a:lnTo>
                  <a:pt x="1872700" y="273076"/>
                </a:lnTo>
                <a:lnTo>
                  <a:pt x="1936588" y="332265"/>
                </a:lnTo>
                <a:lnTo>
                  <a:pt x="1995777" y="396154"/>
                </a:lnTo>
                <a:lnTo>
                  <a:pt x="2049975" y="464449"/>
                </a:lnTo>
                <a:lnTo>
                  <a:pt x="2098891" y="536859"/>
                </a:lnTo>
                <a:lnTo>
                  <a:pt x="2142231" y="613092"/>
                </a:lnTo>
                <a:lnTo>
                  <a:pt x="2179705" y="692856"/>
                </a:lnTo>
                <a:lnTo>
                  <a:pt x="2211020" y="775860"/>
                </a:lnTo>
                <a:lnTo>
                  <a:pt x="2235885" y="861811"/>
                </a:lnTo>
                <a:lnTo>
                  <a:pt x="2254006" y="950417"/>
                </a:lnTo>
                <a:lnTo>
                  <a:pt x="2265094" y="1041386"/>
                </a:lnTo>
                <a:lnTo>
                  <a:pt x="2268854" y="1134426"/>
                </a:lnTo>
                <a:lnTo>
                  <a:pt x="2265094" y="1227467"/>
                </a:lnTo>
                <a:lnTo>
                  <a:pt x="2254006" y="1318436"/>
                </a:lnTo>
                <a:lnTo>
                  <a:pt x="2235885" y="1407042"/>
                </a:lnTo>
                <a:lnTo>
                  <a:pt x="2211020" y="1492993"/>
                </a:lnTo>
                <a:lnTo>
                  <a:pt x="2179705" y="1575997"/>
                </a:lnTo>
                <a:lnTo>
                  <a:pt x="2142231" y="1655761"/>
                </a:lnTo>
                <a:lnTo>
                  <a:pt x="2098891" y="1731994"/>
                </a:lnTo>
                <a:lnTo>
                  <a:pt x="2049975" y="1804404"/>
                </a:lnTo>
                <a:lnTo>
                  <a:pt x="1995777" y="1872699"/>
                </a:lnTo>
                <a:lnTo>
                  <a:pt x="1936588" y="1936588"/>
                </a:lnTo>
                <a:lnTo>
                  <a:pt x="1872700" y="1995777"/>
                </a:lnTo>
                <a:lnTo>
                  <a:pt x="1804405" y="2049975"/>
                </a:lnTo>
                <a:lnTo>
                  <a:pt x="1731995" y="2098890"/>
                </a:lnTo>
                <a:lnTo>
                  <a:pt x="1655761" y="2142231"/>
                </a:lnTo>
                <a:lnTo>
                  <a:pt x="1575997" y="2179705"/>
                </a:lnTo>
                <a:lnTo>
                  <a:pt x="1492994" y="2211020"/>
                </a:lnTo>
                <a:lnTo>
                  <a:pt x="1407043" y="2235884"/>
                </a:lnTo>
                <a:lnTo>
                  <a:pt x="1318437" y="2254006"/>
                </a:lnTo>
                <a:lnTo>
                  <a:pt x="1227467" y="2265093"/>
                </a:lnTo>
                <a:lnTo>
                  <a:pt x="1134427" y="2268853"/>
                </a:lnTo>
                <a:lnTo>
                  <a:pt x="1041386" y="2265093"/>
                </a:lnTo>
                <a:lnTo>
                  <a:pt x="950417" y="2254006"/>
                </a:lnTo>
                <a:lnTo>
                  <a:pt x="861811" y="2235884"/>
                </a:lnTo>
                <a:lnTo>
                  <a:pt x="775860" y="2211020"/>
                </a:lnTo>
                <a:lnTo>
                  <a:pt x="692857" y="2179705"/>
                </a:lnTo>
                <a:lnTo>
                  <a:pt x="613092" y="2142231"/>
                </a:lnTo>
                <a:lnTo>
                  <a:pt x="536859" y="2098890"/>
                </a:lnTo>
                <a:lnTo>
                  <a:pt x="464449" y="2049975"/>
                </a:lnTo>
                <a:lnTo>
                  <a:pt x="396154" y="1995777"/>
                </a:lnTo>
                <a:lnTo>
                  <a:pt x="332266" y="1936588"/>
                </a:lnTo>
                <a:lnTo>
                  <a:pt x="273076" y="1872699"/>
                </a:lnTo>
                <a:lnTo>
                  <a:pt x="218878" y="1804404"/>
                </a:lnTo>
                <a:lnTo>
                  <a:pt x="169963" y="1731994"/>
                </a:lnTo>
                <a:lnTo>
                  <a:pt x="126622" y="1655761"/>
                </a:lnTo>
                <a:lnTo>
                  <a:pt x="89148" y="1575997"/>
                </a:lnTo>
                <a:lnTo>
                  <a:pt x="57833" y="1492993"/>
                </a:lnTo>
                <a:lnTo>
                  <a:pt x="32969" y="1407042"/>
                </a:lnTo>
                <a:lnTo>
                  <a:pt x="14847" y="1318436"/>
                </a:lnTo>
                <a:lnTo>
                  <a:pt x="3760" y="1227467"/>
                </a:lnTo>
                <a:lnTo>
                  <a:pt x="0" y="1134426"/>
                </a:lnTo>
                <a:close/>
              </a:path>
            </a:pathLst>
          </a:custGeom>
          <a:ln w="1236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17170" y="4490054"/>
            <a:ext cx="1565910" cy="539750"/>
          </a:xfrm>
          <a:custGeom>
            <a:avLst/>
            <a:gdLst/>
            <a:ahLst/>
            <a:cxnLst/>
            <a:rect l="l" t="t" r="r" b="b"/>
            <a:pathLst>
              <a:path w="1565909" h="539750">
                <a:moveTo>
                  <a:pt x="1524629" y="0"/>
                </a:moveTo>
                <a:lnTo>
                  <a:pt x="1528584" y="11714"/>
                </a:lnTo>
                <a:lnTo>
                  <a:pt x="0" y="527965"/>
                </a:lnTo>
                <a:lnTo>
                  <a:pt x="3956" y="539680"/>
                </a:lnTo>
                <a:lnTo>
                  <a:pt x="1532542" y="23428"/>
                </a:lnTo>
                <a:lnTo>
                  <a:pt x="1548119" y="23428"/>
                </a:lnTo>
                <a:lnTo>
                  <a:pt x="1565706" y="5702"/>
                </a:lnTo>
                <a:lnTo>
                  <a:pt x="1524629" y="0"/>
                </a:lnTo>
                <a:close/>
              </a:path>
              <a:path w="1565909" h="539750">
                <a:moveTo>
                  <a:pt x="1548119" y="23428"/>
                </a:moveTo>
                <a:lnTo>
                  <a:pt x="1532542" y="23428"/>
                </a:lnTo>
                <a:lnTo>
                  <a:pt x="1536498" y="35142"/>
                </a:lnTo>
                <a:lnTo>
                  <a:pt x="1548119" y="23428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02192" y="2864159"/>
            <a:ext cx="1426210" cy="614045"/>
          </a:xfrm>
          <a:custGeom>
            <a:avLst/>
            <a:gdLst/>
            <a:ahLst/>
            <a:cxnLst/>
            <a:rect l="l" t="t" r="r" b="b"/>
            <a:pathLst>
              <a:path w="1426209" h="614045">
                <a:moveTo>
                  <a:pt x="4839" y="0"/>
                </a:moveTo>
                <a:lnTo>
                  <a:pt x="0" y="11376"/>
                </a:lnTo>
                <a:lnTo>
                  <a:pt x="1389633" y="602645"/>
                </a:lnTo>
                <a:lnTo>
                  <a:pt x="1384792" y="614023"/>
                </a:lnTo>
                <a:lnTo>
                  <a:pt x="1426185" y="611479"/>
                </a:lnTo>
                <a:lnTo>
                  <a:pt x="1408994" y="591268"/>
                </a:lnTo>
                <a:lnTo>
                  <a:pt x="1394475" y="591268"/>
                </a:lnTo>
                <a:lnTo>
                  <a:pt x="4839" y="0"/>
                </a:lnTo>
                <a:close/>
              </a:path>
              <a:path w="1426209" h="614045">
                <a:moveTo>
                  <a:pt x="1399316" y="579890"/>
                </a:moveTo>
                <a:lnTo>
                  <a:pt x="1394475" y="591268"/>
                </a:lnTo>
                <a:lnTo>
                  <a:pt x="1408994" y="591268"/>
                </a:lnTo>
                <a:lnTo>
                  <a:pt x="1399316" y="57989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59357" y="4001184"/>
            <a:ext cx="1475740" cy="37465"/>
          </a:xfrm>
          <a:custGeom>
            <a:avLst/>
            <a:gdLst/>
            <a:ahLst/>
            <a:cxnLst/>
            <a:rect l="l" t="t" r="r" b="b"/>
            <a:pathLst>
              <a:path w="1475740" h="37464">
                <a:moveTo>
                  <a:pt x="0" y="12363"/>
                </a:moveTo>
                <a:lnTo>
                  <a:pt x="0" y="24728"/>
                </a:lnTo>
                <a:lnTo>
                  <a:pt x="1438648" y="24728"/>
                </a:lnTo>
                <a:lnTo>
                  <a:pt x="1438648" y="37092"/>
                </a:lnTo>
                <a:lnTo>
                  <a:pt x="1475741" y="18547"/>
                </a:lnTo>
                <a:lnTo>
                  <a:pt x="1463376" y="12364"/>
                </a:lnTo>
                <a:lnTo>
                  <a:pt x="0" y="12363"/>
                </a:lnTo>
                <a:close/>
              </a:path>
              <a:path w="1475740" h="37464">
                <a:moveTo>
                  <a:pt x="1438648" y="0"/>
                </a:moveTo>
                <a:lnTo>
                  <a:pt x="1438648" y="12364"/>
                </a:lnTo>
                <a:lnTo>
                  <a:pt x="1463376" y="12364"/>
                </a:lnTo>
                <a:lnTo>
                  <a:pt x="143864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59357" y="4131009"/>
            <a:ext cx="1444625" cy="37465"/>
          </a:xfrm>
          <a:custGeom>
            <a:avLst/>
            <a:gdLst/>
            <a:ahLst/>
            <a:cxnLst/>
            <a:rect l="l" t="t" r="r" b="b"/>
            <a:pathLst>
              <a:path w="1444625" h="37464">
                <a:moveTo>
                  <a:pt x="37092" y="0"/>
                </a:moveTo>
                <a:lnTo>
                  <a:pt x="0" y="18545"/>
                </a:lnTo>
                <a:lnTo>
                  <a:pt x="37092" y="37092"/>
                </a:lnTo>
                <a:lnTo>
                  <a:pt x="37092" y="24728"/>
                </a:lnTo>
                <a:lnTo>
                  <a:pt x="1444400" y="24728"/>
                </a:lnTo>
                <a:lnTo>
                  <a:pt x="1444400" y="12364"/>
                </a:lnTo>
                <a:lnTo>
                  <a:pt x="37092" y="12363"/>
                </a:lnTo>
                <a:lnTo>
                  <a:pt x="37092" y="0"/>
                </a:lnTo>
                <a:close/>
              </a:path>
              <a:path w="1444625" h="37464">
                <a:moveTo>
                  <a:pt x="1444400" y="24728"/>
                </a:moveTo>
                <a:lnTo>
                  <a:pt x="37092" y="24728"/>
                </a:lnTo>
                <a:lnTo>
                  <a:pt x="1444400" y="247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742174" y="3834502"/>
            <a:ext cx="77089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f</a:t>
            </a:r>
            <a:endParaRPr sz="3100">
              <a:latin typeface="Calibri"/>
              <a:cs typeface="Calibri"/>
            </a:endParaRPr>
          </a:p>
          <a:p>
            <a:pPr marL="12700" marR="5080" indent="-1270" algn="ctr">
              <a:lnSpc>
                <a:spcPts val="1850"/>
              </a:lnSpc>
              <a:spcBef>
                <a:spcPts val="135"/>
              </a:spcBef>
            </a:pPr>
            <a:r>
              <a:rPr sz="1550" spc="-2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550" spc="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l </a:t>
            </a:r>
            <a:r>
              <a:rPr sz="155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55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550" spc="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00236" y="4960168"/>
            <a:ext cx="563245" cy="705485"/>
          </a:xfrm>
          <a:custGeom>
            <a:avLst/>
            <a:gdLst/>
            <a:ahLst/>
            <a:cxnLst/>
            <a:rect l="l" t="t" r="r" b="b"/>
            <a:pathLst>
              <a:path w="563245" h="705485">
                <a:moveTo>
                  <a:pt x="0" y="125363"/>
                </a:moveTo>
                <a:lnTo>
                  <a:pt x="361879" y="0"/>
                </a:lnTo>
                <a:lnTo>
                  <a:pt x="562789" y="579958"/>
                </a:lnTo>
                <a:lnTo>
                  <a:pt x="200910" y="705321"/>
                </a:lnTo>
                <a:lnTo>
                  <a:pt x="0" y="125363"/>
                </a:lnTo>
                <a:close/>
              </a:path>
            </a:pathLst>
          </a:custGeom>
          <a:ln w="927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79883" y="2960279"/>
            <a:ext cx="1400810" cy="612775"/>
          </a:xfrm>
          <a:custGeom>
            <a:avLst/>
            <a:gdLst/>
            <a:ahLst/>
            <a:cxnLst/>
            <a:rect l="l" t="t" r="r" b="b"/>
            <a:pathLst>
              <a:path w="1400809" h="612775">
                <a:moveTo>
                  <a:pt x="62745" y="22697"/>
                </a:moveTo>
                <a:lnTo>
                  <a:pt x="31592" y="22697"/>
                </a:lnTo>
                <a:lnTo>
                  <a:pt x="1395811" y="612598"/>
                </a:lnTo>
                <a:lnTo>
                  <a:pt x="1400719" y="601249"/>
                </a:lnTo>
                <a:lnTo>
                  <a:pt x="62745" y="22697"/>
                </a:lnTo>
                <a:close/>
              </a:path>
              <a:path w="1400809" h="612775">
                <a:moveTo>
                  <a:pt x="41408" y="0"/>
                </a:moveTo>
                <a:lnTo>
                  <a:pt x="0" y="2301"/>
                </a:lnTo>
                <a:lnTo>
                  <a:pt x="26685" y="34046"/>
                </a:lnTo>
                <a:lnTo>
                  <a:pt x="31592" y="22697"/>
                </a:lnTo>
                <a:lnTo>
                  <a:pt x="62745" y="22697"/>
                </a:lnTo>
                <a:lnTo>
                  <a:pt x="36499" y="11348"/>
                </a:lnTo>
                <a:lnTo>
                  <a:pt x="414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43877" y="4576462"/>
            <a:ext cx="1570990" cy="552450"/>
          </a:xfrm>
          <a:custGeom>
            <a:avLst/>
            <a:gdLst/>
            <a:ahLst/>
            <a:cxnLst/>
            <a:rect l="l" t="t" r="r" b="b"/>
            <a:pathLst>
              <a:path w="1570990" h="552450">
                <a:moveTo>
                  <a:pt x="29027" y="516804"/>
                </a:moveTo>
                <a:lnTo>
                  <a:pt x="0" y="546423"/>
                </a:lnTo>
                <a:lnTo>
                  <a:pt x="41111" y="551874"/>
                </a:lnTo>
                <a:lnTo>
                  <a:pt x="37082" y="540184"/>
                </a:lnTo>
                <a:lnTo>
                  <a:pt x="71008" y="528493"/>
                </a:lnTo>
                <a:lnTo>
                  <a:pt x="33054" y="528493"/>
                </a:lnTo>
                <a:lnTo>
                  <a:pt x="29027" y="516804"/>
                </a:lnTo>
                <a:close/>
              </a:path>
              <a:path w="1570990" h="552450">
                <a:moveTo>
                  <a:pt x="1566776" y="0"/>
                </a:moveTo>
                <a:lnTo>
                  <a:pt x="33054" y="528493"/>
                </a:lnTo>
                <a:lnTo>
                  <a:pt x="71008" y="528493"/>
                </a:lnTo>
                <a:lnTo>
                  <a:pt x="1570804" y="11689"/>
                </a:lnTo>
                <a:lnTo>
                  <a:pt x="15667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0412233" y="4903310"/>
            <a:ext cx="826769" cy="458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 marR="5080" indent="-68580">
              <a:lnSpc>
                <a:spcPts val="1850"/>
              </a:lnSpc>
            </a:pPr>
            <a:r>
              <a:rPr sz="1550" spc="2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550" spc="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550" spc="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55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m </a:t>
            </a:r>
            <a:r>
              <a:rPr sz="155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55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92005" y="3905692"/>
            <a:ext cx="1068070" cy="458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 marR="5080" indent="-148590">
              <a:lnSpc>
                <a:spcPts val="1850"/>
              </a:lnSpc>
            </a:pPr>
            <a:r>
              <a:rPr sz="1550" spc="1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own</a:t>
            </a:r>
            <a:r>
              <a:rPr sz="1550" spc="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550" spc="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55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m </a:t>
            </a:r>
            <a:r>
              <a:rPr sz="155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55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550" spc="-2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55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550" spc="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55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16728" y="2655596"/>
            <a:ext cx="85588" cy="2768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02316" y="2655596"/>
            <a:ext cx="228019" cy="300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16728" y="2655597"/>
            <a:ext cx="313607" cy="3004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21271" y="4516592"/>
            <a:ext cx="301256" cy="1756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1271" y="4516592"/>
            <a:ext cx="301256" cy="3166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21271" y="4664469"/>
            <a:ext cx="301256" cy="168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35383" y="3698258"/>
            <a:ext cx="177196" cy="250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673562" y="4229923"/>
            <a:ext cx="315290" cy="5378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93428" y="3395331"/>
            <a:ext cx="290561" cy="5378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93428" y="4137192"/>
            <a:ext cx="259650" cy="5378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54779" y="51061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384986" y="520725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54779" y="5106142"/>
            <a:ext cx="180946" cy="5207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54779" y="4687754"/>
            <a:ext cx="1204041" cy="4183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54780" y="4687754"/>
            <a:ext cx="1384986" cy="9391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35725" y="5208479"/>
            <a:ext cx="1204040" cy="4183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58821" y="4687754"/>
            <a:ext cx="180945" cy="5207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84872" y="3052027"/>
            <a:ext cx="216613" cy="4887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84872" y="3540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456435" y="549483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01486" y="3052027"/>
            <a:ext cx="1239820" cy="5494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84872" y="3052027"/>
            <a:ext cx="1456434" cy="1038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84872" y="3540780"/>
            <a:ext cx="1239821" cy="5494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24695" y="3601509"/>
            <a:ext cx="216612" cy="4887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27054" y="3003165"/>
            <a:ext cx="601345" cy="716280"/>
          </a:xfrm>
          <a:custGeom>
            <a:avLst/>
            <a:gdLst/>
            <a:ahLst/>
            <a:cxnLst/>
            <a:rect l="l" t="t" r="r" b="b"/>
            <a:pathLst>
              <a:path w="601345" h="716279">
                <a:moveTo>
                  <a:pt x="251573" y="0"/>
                </a:moveTo>
                <a:lnTo>
                  <a:pt x="600832" y="157321"/>
                </a:lnTo>
                <a:lnTo>
                  <a:pt x="349258" y="715823"/>
                </a:lnTo>
                <a:lnTo>
                  <a:pt x="0" y="558501"/>
                </a:lnTo>
                <a:lnTo>
                  <a:pt x="251573" y="0"/>
                </a:lnTo>
                <a:close/>
              </a:path>
            </a:pathLst>
          </a:custGeom>
          <a:ln w="927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50153" y="3364421"/>
            <a:ext cx="383540" cy="612140"/>
          </a:xfrm>
          <a:custGeom>
            <a:avLst/>
            <a:gdLst/>
            <a:ahLst/>
            <a:cxnLst/>
            <a:rect l="l" t="t" r="r" b="b"/>
            <a:pathLst>
              <a:path w="383540" h="612139">
                <a:moveTo>
                  <a:pt x="0" y="0"/>
                </a:moveTo>
                <a:lnTo>
                  <a:pt x="383294" y="0"/>
                </a:lnTo>
                <a:lnTo>
                  <a:pt x="383294" y="612034"/>
                </a:lnTo>
                <a:lnTo>
                  <a:pt x="0" y="612034"/>
                </a:lnTo>
                <a:lnTo>
                  <a:pt x="0" y="0"/>
                </a:lnTo>
                <a:close/>
              </a:path>
            </a:pathLst>
          </a:custGeom>
          <a:ln w="123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50153" y="4093916"/>
            <a:ext cx="383540" cy="612140"/>
          </a:xfrm>
          <a:custGeom>
            <a:avLst/>
            <a:gdLst/>
            <a:ahLst/>
            <a:cxnLst/>
            <a:rect l="l" t="t" r="r" b="b"/>
            <a:pathLst>
              <a:path w="383540" h="612139">
                <a:moveTo>
                  <a:pt x="0" y="0"/>
                </a:moveTo>
                <a:lnTo>
                  <a:pt x="383294" y="0"/>
                </a:lnTo>
                <a:lnTo>
                  <a:pt x="383294" y="612034"/>
                </a:lnTo>
                <a:lnTo>
                  <a:pt x="0" y="612034"/>
                </a:lnTo>
                <a:lnTo>
                  <a:pt x="0" y="0"/>
                </a:lnTo>
                <a:close/>
              </a:path>
            </a:pathLst>
          </a:custGeom>
          <a:ln w="123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636469" y="4192831"/>
            <a:ext cx="383540" cy="612140"/>
          </a:xfrm>
          <a:custGeom>
            <a:avLst/>
            <a:gdLst/>
            <a:ahLst/>
            <a:cxnLst/>
            <a:rect l="l" t="t" r="r" b="b"/>
            <a:pathLst>
              <a:path w="383540" h="612139">
                <a:moveTo>
                  <a:pt x="0" y="0"/>
                </a:moveTo>
                <a:lnTo>
                  <a:pt x="383294" y="0"/>
                </a:lnTo>
                <a:lnTo>
                  <a:pt x="383294" y="612034"/>
                </a:lnTo>
                <a:lnTo>
                  <a:pt x="0" y="612034"/>
                </a:lnTo>
                <a:lnTo>
                  <a:pt x="0" y="0"/>
                </a:lnTo>
                <a:close/>
              </a:path>
            </a:pathLst>
          </a:custGeom>
          <a:ln w="123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636469" y="3605524"/>
            <a:ext cx="383540" cy="352425"/>
          </a:xfrm>
          <a:custGeom>
            <a:avLst/>
            <a:gdLst/>
            <a:ahLst/>
            <a:cxnLst/>
            <a:rect l="l" t="t" r="r" b="b"/>
            <a:pathLst>
              <a:path w="383540" h="352425">
                <a:moveTo>
                  <a:pt x="0" y="0"/>
                </a:moveTo>
                <a:lnTo>
                  <a:pt x="383294" y="0"/>
                </a:lnTo>
                <a:lnTo>
                  <a:pt x="383294" y="352383"/>
                </a:lnTo>
                <a:lnTo>
                  <a:pt x="0" y="352383"/>
                </a:lnTo>
                <a:lnTo>
                  <a:pt x="0" y="0"/>
                </a:lnTo>
                <a:close/>
              </a:path>
            </a:pathLst>
          </a:custGeom>
          <a:ln w="12364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72954" y="2601427"/>
            <a:ext cx="427990" cy="401955"/>
          </a:xfrm>
          <a:custGeom>
            <a:avLst/>
            <a:gdLst/>
            <a:ahLst/>
            <a:cxnLst/>
            <a:rect l="l" t="t" r="r" b="b"/>
            <a:pathLst>
              <a:path w="427990" h="401955">
                <a:moveTo>
                  <a:pt x="112175" y="0"/>
                </a:moveTo>
                <a:lnTo>
                  <a:pt x="427766" y="130831"/>
                </a:lnTo>
                <a:lnTo>
                  <a:pt x="315591" y="401421"/>
                </a:lnTo>
                <a:lnTo>
                  <a:pt x="0" y="270590"/>
                </a:lnTo>
                <a:lnTo>
                  <a:pt x="112175" y="0"/>
                </a:lnTo>
                <a:close/>
              </a:path>
            </a:pathLst>
          </a:custGeom>
          <a:ln w="9273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80818" y="4486487"/>
            <a:ext cx="369570" cy="371475"/>
          </a:xfrm>
          <a:custGeom>
            <a:avLst/>
            <a:gdLst/>
            <a:ahLst/>
            <a:cxnLst/>
            <a:rect l="l" t="t" r="r" b="b"/>
            <a:pathLst>
              <a:path w="369570" h="371475">
                <a:moveTo>
                  <a:pt x="0" y="94219"/>
                </a:moveTo>
                <a:lnTo>
                  <a:pt x="273740" y="0"/>
                </a:lnTo>
                <a:lnTo>
                  <a:pt x="369072" y="276973"/>
                </a:lnTo>
                <a:lnTo>
                  <a:pt x="95331" y="371192"/>
                </a:lnTo>
                <a:lnTo>
                  <a:pt x="0" y="94219"/>
                </a:lnTo>
                <a:close/>
              </a:path>
            </a:pathLst>
          </a:custGeom>
          <a:ln w="9273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549208" y="935227"/>
            <a:ext cx="5094605" cy="143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ur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aph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30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lti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al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to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w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adi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206</a:t>
            </a:fld>
            <a:endParaRPr spc="-15" dirty="0"/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EDF6CC98-09E6-48B8-8EE0-788D2C3F31F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40A36FE9-13BF-4138-8713-74D1D9B9A2F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8EE2603-541D-4B94-8921-9A326A15C25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10A43D06-6D4A-4014-9AF0-2C63E73FCD7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3" name="投影片編號版面配置區 1">
              <a:extLst>
                <a:ext uri="{FF2B5EF4-FFF2-40B4-BE49-F238E27FC236}">
                  <a16:creationId xmlns:a16="http://schemas.microsoft.com/office/drawing/2014/main" id="{A5022E76-87A2-4E45-850C-EA720E5F78C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7" name="標題 86">
            <a:extLst>
              <a:ext uri="{FF2B5EF4-FFF2-40B4-BE49-F238E27FC236}">
                <a16:creationId xmlns:a16="http://schemas.microsoft.com/office/drawing/2014/main" id="{37C1408B-0F39-494B-8872-DFFC8AD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8" name="object 2">
            <a:extLst>
              <a:ext uri="{FF2B5EF4-FFF2-40B4-BE49-F238E27FC236}">
                <a16:creationId xmlns:a16="http://schemas.microsoft.com/office/drawing/2014/main" id="{1250728B-4A76-4D91-BB6D-F779FFD2E879}"/>
              </a:ext>
            </a:extLst>
          </p:cNvPr>
          <p:cNvSpPr txBox="1">
            <a:spLocks/>
          </p:cNvSpPr>
          <p:nvPr/>
        </p:nvSpPr>
        <p:spPr>
          <a:xfrm>
            <a:off x="1426128" y="242022"/>
            <a:ext cx="494111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 spc="-30">
                <a:latin typeface="Calibri Light"/>
                <a:cs typeface="Calibri Light"/>
              </a:rPr>
              <a:t>u</a:t>
            </a:r>
            <a:r>
              <a:rPr lang="en-US" sz="4000" spc="-5">
                <a:latin typeface="Calibri Light"/>
                <a:cs typeface="Calibri Light"/>
              </a:rPr>
              <a:t>mm</a:t>
            </a:r>
            <a:r>
              <a:rPr lang="en-US" sz="4000" spc="-15">
                <a:latin typeface="Calibri Light"/>
                <a:cs typeface="Calibri Light"/>
              </a:rPr>
              <a:t>a</a:t>
            </a:r>
            <a:r>
              <a:rPr lang="en-US" sz="4000">
                <a:latin typeface="Calibri Light"/>
                <a:cs typeface="Calibri Light"/>
              </a:rPr>
              <a:t>r</a:t>
            </a:r>
            <a:r>
              <a:rPr lang="en-US" sz="4000" spc="-20">
                <a:latin typeface="Calibri Light"/>
                <a:cs typeface="Calibri Light"/>
              </a:rPr>
              <a:t>y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6128" y="242022"/>
            <a:ext cx="494111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" dirty="0">
                <a:latin typeface="Calibri Light"/>
                <a:cs typeface="Calibri Light"/>
              </a:rPr>
              <a:t>mm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y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2033015"/>
            <a:ext cx="2980943" cy="4093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1883" y="1196339"/>
            <a:ext cx="45415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800" spc="-1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5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”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oo</a:t>
            </a:r>
            <a:r>
              <a:rPr sz="1800" spc="-3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2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2!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6831" y="2301239"/>
            <a:ext cx="4483608" cy="3553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8738" y="2294500"/>
            <a:ext cx="4498975" cy="3569970"/>
          </a:xfrm>
          <a:custGeom>
            <a:avLst/>
            <a:gdLst/>
            <a:ahLst/>
            <a:cxnLst/>
            <a:rect l="l" t="t" r="r" b="b"/>
            <a:pathLst>
              <a:path w="4498975" h="3569970">
                <a:moveTo>
                  <a:pt x="0" y="0"/>
                </a:moveTo>
                <a:lnTo>
                  <a:pt x="4498487" y="0"/>
                </a:lnTo>
                <a:lnTo>
                  <a:pt x="4498487" y="3569712"/>
                </a:lnTo>
                <a:lnTo>
                  <a:pt x="0" y="356971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20906" y="1183639"/>
            <a:ext cx="474154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800" spc="-1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odu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API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dirty="0">
                <a:latin typeface="Calibri"/>
                <a:cs typeface="Calibri"/>
              </a:rPr>
              <a:t>as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p</a:t>
            </a:r>
            <a:r>
              <a:rPr sz="1800" dirty="0">
                <a:latin typeface="Calibri"/>
                <a:cs typeface="Calibri"/>
              </a:rPr>
              <a:t>ai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d/b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un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s 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-9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his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A3</a:t>
            </a:r>
            <a:r>
              <a:rPr sz="1800" spc="-10" dirty="0">
                <a:latin typeface="Calibri"/>
                <a:cs typeface="Calibri"/>
              </a:rPr>
              <a:t>!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207</a:t>
            </a:fld>
            <a:endParaRPr spc="-15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1F16630-92B7-4A05-9AF0-6A47A980AD5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BC39229-A1FC-4176-83AC-7AF01050543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A2C0DAD-D553-49D0-98EB-13B435B371D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DA3B75-522A-4F62-BC14-DC6A87FC5B2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" name="投影片編號版面配置區 1">
              <a:extLst>
                <a:ext uri="{FF2B5EF4-FFF2-40B4-BE49-F238E27FC236}">
                  <a16:creationId xmlns:a16="http://schemas.microsoft.com/office/drawing/2014/main" id="{C9B8A066-A340-4397-A2AA-B6FDD30105F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5119" y="4425856"/>
            <a:ext cx="1456690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9575" marR="5080" indent="-397510">
              <a:lnSpc>
                <a:spcPct val="100000"/>
              </a:lnSpc>
            </a:pPr>
            <a:r>
              <a:rPr sz="2300" spc="-3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npu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i</a:t>
            </a:r>
            <a:r>
              <a:rPr sz="2300" dirty="0">
                <a:latin typeface="Calibri"/>
                <a:cs typeface="Calibri"/>
              </a:rPr>
              <a:t>ma</a:t>
            </a:r>
            <a:r>
              <a:rPr sz="2300" spc="0" dirty="0">
                <a:latin typeface="Calibri"/>
                <a:cs typeface="Calibri"/>
              </a:rPr>
              <a:t>g</a:t>
            </a:r>
            <a:r>
              <a:rPr sz="2300" spc="-15" dirty="0">
                <a:latin typeface="Calibri"/>
                <a:cs typeface="Calibri"/>
              </a:rPr>
              <a:t>e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35" dirty="0">
                <a:latin typeface="Calibri"/>
                <a:cs typeface="Calibri"/>
              </a:rPr>
              <a:t>(</a:t>
            </a:r>
            <a:r>
              <a:rPr sz="2300" spc="30" dirty="0">
                <a:latin typeface="Calibri"/>
                <a:cs typeface="Calibri"/>
              </a:rPr>
              <a:t>2</a:t>
            </a:r>
            <a:r>
              <a:rPr sz="2300" spc="-10" dirty="0">
                <a:latin typeface="Calibri"/>
                <a:cs typeface="Calibri"/>
              </a:rPr>
              <a:t>,</a:t>
            </a:r>
            <a:r>
              <a:rPr sz="2300" spc="-8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2</a:t>
            </a:r>
            <a:r>
              <a:rPr sz="2300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4032" y="2718506"/>
            <a:ext cx="1682603" cy="1647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5334" y="1842150"/>
            <a:ext cx="2814320" cy="875030"/>
          </a:xfrm>
          <a:custGeom>
            <a:avLst/>
            <a:gdLst/>
            <a:ahLst/>
            <a:cxnLst/>
            <a:rect l="l" t="t" r="r" b="b"/>
            <a:pathLst>
              <a:path w="2814320" h="875030">
                <a:moveTo>
                  <a:pt x="0" y="874564"/>
                </a:moveTo>
                <a:lnTo>
                  <a:pt x="0" y="0"/>
                </a:lnTo>
                <a:lnTo>
                  <a:pt x="2814280" y="0"/>
                </a:lnTo>
              </a:path>
            </a:pathLst>
          </a:custGeom>
          <a:ln w="2336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77991" y="1830465"/>
            <a:ext cx="2311400" cy="417195"/>
          </a:xfrm>
          <a:custGeom>
            <a:avLst/>
            <a:gdLst/>
            <a:ahLst/>
            <a:cxnLst/>
            <a:rect l="l" t="t" r="r" b="b"/>
            <a:pathLst>
              <a:path w="2311400" h="417194">
                <a:moveTo>
                  <a:pt x="2283637" y="0"/>
                </a:moveTo>
                <a:lnTo>
                  <a:pt x="0" y="0"/>
                </a:lnTo>
                <a:lnTo>
                  <a:pt x="0" y="23369"/>
                </a:lnTo>
                <a:lnTo>
                  <a:pt x="2265621" y="23369"/>
                </a:lnTo>
                <a:lnTo>
                  <a:pt x="2268081" y="350914"/>
                </a:lnTo>
                <a:lnTo>
                  <a:pt x="2243056" y="356669"/>
                </a:lnTo>
                <a:lnTo>
                  <a:pt x="2292926" y="417140"/>
                </a:lnTo>
                <a:lnTo>
                  <a:pt x="2310269" y="345551"/>
                </a:lnTo>
                <a:lnTo>
                  <a:pt x="2291412" y="345551"/>
                </a:lnTo>
                <a:lnTo>
                  <a:pt x="2288854" y="5179"/>
                </a:lnTo>
                <a:lnTo>
                  <a:pt x="2283637" y="0"/>
                </a:lnTo>
                <a:close/>
              </a:path>
              <a:path w="2311400" h="417194">
                <a:moveTo>
                  <a:pt x="2311382" y="340960"/>
                </a:moveTo>
                <a:lnTo>
                  <a:pt x="2291412" y="345551"/>
                </a:lnTo>
                <a:lnTo>
                  <a:pt x="2310269" y="345551"/>
                </a:lnTo>
                <a:lnTo>
                  <a:pt x="2311382" y="34096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30853" y="1434120"/>
            <a:ext cx="308864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45" dirty="0">
                <a:latin typeface="Calibri"/>
                <a:cs typeface="Calibri"/>
              </a:rPr>
              <a:t>S</a:t>
            </a:r>
            <a:r>
              <a:rPr sz="2300" spc="-35" dirty="0">
                <a:latin typeface="Calibri"/>
                <a:cs typeface="Calibri"/>
              </a:rPr>
              <a:t>t</a:t>
            </a:r>
            <a:r>
              <a:rPr sz="2300" spc="15" dirty="0">
                <a:latin typeface="Calibri"/>
                <a:cs typeface="Calibri"/>
              </a:rPr>
              <a:t>r</a:t>
            </a:r>
            <a:r>
              <a:rPr sz="2300" spc="-60" dirty="0">
                <a:latin typeface="Calibri"/>
                <a:cs typeface="Calibri"/>
              </a:rPr>
              <a:t>e</a:t>
            </a:r>
            <a:r>
              <a:rPr sz="2300" spc="-45" dirty="0">
                <a:latin typeface="Calibri"/>
                <a:cs typeface="Calibri"/>
              </a:rPr>
              <a:t>t</a:t>
            </a:r>
            <a:r>
              <a:rPr sz="2300" spc="25" dirty="0">
                <a:latin typeface="Calibri"/>
                <a:cs typeface="Calibri"/>
              </a:rPr>
              <a:t>c</a:t>
            </a:r>
            <a:r>
              <a:rPr sz="2300" dirty="0">
                <a:latin typeface="Calibri"/>
                <a:cs typeface="Calibri"/>
              </a:rPr>
              <a:t>h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</a:t>
            </a:r>
            <a:r>
              <a:rPr sz="2300" spc="20" dirty="0">
                <a:latin typeface="Calibri"/>
                <a:cs typeface="Calibri"/>
              </a:rPr>
              <a:t>i</a:t>
            </a:r>
            <a:r>
              <a:rPr sz="2300" spc="-80" dirty="0">
                <a:latin typeface="Calibri"/>
                <a:cs typeface="Calibri"/>
              </a:rPr>
              <a:t>x</a:t>
            </a:r>
            <a:r>
              <a:rPr sz="2300" spc="-60" dirty="0">
                <a:latin typeface="Calibri"/>
                <a:cs typeface="Calibri"/>
              </a:rPr>
              <a:t>e</a:t>
            </a:r>
            <a:r>
              <a:rPr sz="2300" spc="20" dirty="0">
                <a:latin typeface="Calibri"/>
                <a:cs typeface="Calibri"/>
              </a:rPr>
              <a:t>l</a:t>
            </a:r>
            <a:r>
              <a:rPr sz="2300" dirty="0">
                <a:latin typeface="Calibri"/>
                <a:cs typeface="Calibri"/>
              </a:rPr>
              <a:t>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i</a:t>
            </a:r>
            <a:r>
              <a:rPr sz="2300" spc="-15" dirty="0">
                <a:latin typeface="Calibri"/>
                <a:cs typeface="Calibri"/>
              </a:rPr>
              <a:t>n</a:t>
            </a:r>
            <a:r>
              <a:rPr sz="2300" spc="-45" dirty="0">
                <a:latin typeface="Calibri"/>
                <a:cs typeface="Calibri"/>
              </a:rPr>
              <a:t>t</a:t>
            </a:r>
            <a:r>
              <a:rPr sz="2300" dirty="0">
                <a:latin typeface="Calibri"/>
                <a:cs typeface="Calibri"/>
              </a:rPr>
              <a:t>o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c</a:t>
            </a:r>
            <a:r>
              <a:rPr sz="2300" spc="-20" dirty="0">
                <a:latin typeface="Calibri"/>
                <a:cs typeface="Calibri"/>
              </a:rPr>
              <a:t>o</a:t>
            </a:r>
            <a:r>
              <a:rPr sz="2300" spc="20" dirty="0">
                <a:latin typeface="Calibri"/>
                <a:cs typeface="Calibri"/>
              </a:rPr>
              <a:t>l</a:t>
            </a:r>
            <a:r>
              <a:rPr sz="2300" spc="-15" dirty="0">
                <a:latin typeface="Calibri"/>
                <a:cs typeface="Calibri"/>
              </a:rPr>
              <a:t>u</a:t>
            </a:r>
            <a:r>
              <a:rPr sz="2300" spc="-20" dirty="0">
                <a:latin typeface="Calibri"/>
                <a:cs typeface="Calibri"/>
              </a:rPr>
              <a:t>m</a:t>
            </a:r>
            <a:r>
              <a:rPr sz="2300" dirty="0">
                <a:latin typeface="Calibri"/>
                <a:cs typeface="Calibri"/>
              </a:rPr>
              <a:t>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40482" y="5232178"/>
            <a:ext cx="4298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35" dirty="0">
                <a:latin typeface="Calibri"/>
                <a:cs typeface="Calibri"/>
              </a:rPr>
              <a:t>(</a:t>
            </a:r>
            <a:r>
              <a:rPr sz="2300" spc="30" dirty="0">
                <a:latin typeface="Calibri"/>
                <a:cs typeface="Calibri"/>
              </a:rPr>
              <a:t>4</a:t>
            </a:r>
            <a:r>
              <a:rPr sz="2300" spc="-35" dirty="0">
                <a:latin typeface="Calibri"/>
                <a:cs typeface="Calibri"/>
              </a:rPr>
              <a:t>,</a:t>
            </a:r>
            <a:r>
              <a:rPr sz="2300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808" y="3611879"/>
            <a:ext cx="3054096" cy="42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8799" y="4184746"/>
            <a:ext cx="430530" cy="1400175"/>
          </a:xfrm>
          <a:prstGeom prst="rect">
            <a:avLst/>
          </a:prstGeom>
          <a:solidFill>
            <a:srgbClr val="E7E6E6"/>
          </a:solidFill>
          <a:ln w="915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ct val="100000"/>
              </a:lnSpc>
            </a:pPr>
            <a:r>
              <a:rPr sz="2300" dirty="0">
                <a:latin typeface="Calibri"/>
                <a:cs typeface="Calibri"/>
              </a:rPr>
              <a:t>x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9154" y="4505048"/>
            <a:ext cx="430530" cy="824230"/>
          </a:xfrm>
          <a:prstGeom prst="rect">
            <a:avLst/>
          </a:prstGeom>
          <a:solidFill>
            <a:srgbClr val="E7E6E6"/>
          </a:solidFill>
          <a:ln w="915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ct val="100000"/>
              </a:lnSpc>
            </a:pPr>
            <a:r>
              <a:rPr sz="2300" dirty="0">
                <a:latin typeface="Calibri"/>
                <a:cs typeface="Calibri"/>
              </a:rPr>
              <a:t>h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8917" y="5328679"/>
            <a:ext cx="869315" cy="261620"/>
          </a:xfrm>
          <a:custGeom>
            <a:avLst/>
            <a:gdLst/>
            <a:ahLst/>
            <a:cxnLst/>
            <a:rect l="l" t="t" r="r" b="b"/>
            <a:pathLst>
              <a:path w="869314" h="261620">
                <a:moveTo>
                  <a:pt x="0" y="261361"/>
                </a:moveTo>
                <a:lnTo>
                  <a:pt x="868802" y="0"/>
                </a:lnTo>
              </a:path>
            </a:pathLst>
          </a:custGeom>
          <a:ln w="915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8917" y="4193898"/>
            <a:ext cx="876935" cy="315595"/>
          </a:xfrm>
          <a:custGeom>
            <a:avLst/>
            <a:gdLst/>
            <a:ahLst/>
            <a:cxnLst/>
            <a:rect l="l" t="t" r="r" b="b"/>
            <a:pathLst>
              <a:path w="876935" h="315595">
                <a:moveTo>
                  <a:pt x="0" y="0"/>
                </a:moveTo>
                <a:lnTo>
                  <a:pt x="876582" y="315246"/>
                </a:lnTo>
              </a:path>
            </a:pathLst>
          </a:custGeom>
          <a:ln w="915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69755" y="4769505"/>
            <a:ext cx="292100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15" dirty="0">
                <a:latin typeface="Calibri"/>
                <a:cs typeface="Calibri"/>
              </a:rPr>
              <a:t>W</a:t>
            </a:r>
            <a:r>
              <a:rPr sz="1725" baseline="-16908" dirty="0">
                <a:latin typeface="Calibri"/>
                <a:cs typeface="Calibri"/>
              </a:rPr>
              <a:t>1</a:t>
            </a:r>
            <a:endParaRPr sz="1725" baseline="-1690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3571" y="4688076"/>
            <a:ext cx="430530" cy="457834"/>
          </a:xfrm>
          <a:prstGeom prst="rect">
            <a:avLst/>
          </a:prstGeom>
          <a:solidFill>
            <a:srgbClr val="E7E6E6"/>
          </a:solidFill>
          <a:ln w="9151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2300" dirty="0">
                <a:latin typeface="Calibri"/>
                <a:cs typeface="Calibri"/>
              </a:rPr>
              <a:t>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50971" y="4505048"/>
            <a:ext cx="961390" cy="193040"/>
          </a:xfrm>
          <a:custGeom>
            <a:avLst/>
            <a:gdLst/>
            <a:ahLst/>
            <a:cxnLst/>
            <a:rect l="l" t="t" r="r" b="b"/>
            <a:pathLst>
              <a:path w="961389" h="193039">
                <a:moveTo>
                  <a:pt x="0" y="0"/>
                </a:moveTo>
                <a:lnTo>
                  <a:pt x="961013" y="192490"/>
                </a:lnTo>
              </a:path>
            </a:pathLst>
          </a:custGeom>
          <a:ln w="915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69273" y="5136498"/>
            <a:ext cx="930910" cy="193040"/>
          </a:xfrm>
          <a:custGeom>
            <a:avLst/>
            <a:gdLst/>
            <a:ahLst/>
            <a:cxnLst/>
            <a:rect l="l" t="t" r="r" b="b"/>
            <a:pathLst>
              <a:path w="930910" h="193039">
                <a:moveTo>
                  <a:pt x="0" y="192490"/>
                </a:moveTo>
                <a:lnTo>
                  <a:pt x="930468" y="0"/>
                </a:lnTo>
              </a:path>
            </a:pathLst>
          </a:custGeom>
          <a:ln w="9151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89961" y="4775451"/>
            <a:ext cx="292100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15" dirty="0">
                <a:latin typeface="Calibri"/>
                <a:cs typeface="Calibri"/>
              </a:rPr>
              <a:t>W</a:t>
            </a:r>
            <a:r>
              <a:rPr sz="1725" baseline="-16908" dirty="0">
                <a:latin typeface="Calibri"/>
                <a:cs typeface="Calibri"/>
              </a:rPr>
              <a:t>2</a:t>
            </a:r>
            <a:endParaRPr sz="1725" baseline="-16908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750" y="4678247"/>
            <a:ext cx="568960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19" marR="5080" indent="-46355">
              <a:lnSpc>
                <a:spcPct val="102400"/>
              </a:lnSpc>
            </a:pPr>
            <a:r>
              <a:rPr sz="1700" spc="-5" dirty="0">
                <a:latin typeface="Calibri"/>
                <a:cs typeface="Calibri"/>
              </a:rPr>
              <a:t>I</a:t>
            </a:r>
            <a:r>
              <a:rPr sz="1700" spc="30" dirty="0">
                <a:latin typeface="Calibri"/>
                <a:cs typeface="Calibri"/>
              </a:rPr>
              <a:t>npu</a:t>
            </a:r>
            <a:r>
              <a:rPr sz="1700" dirty="0">
                <a:latin typeface="Calibri"/>
                <a:cs typeface="Calibri"/>
              </a:rPr>
              <a:t>t: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3072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9408" y="5448925"/>
            <a:ext cx="1219200" cy="51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 marR="5080" indent="-430530">
              <a:lnSpc>
                <a:spcPct val="102400"/>
              </a:lnSpc>
            </a:pPr>
            <a:r>
              <a:rPr sz="1700" spc="10" dirty="0">
                <a:latin typeface="Calibri"/>
                <a:cs typeface="Calibri"/>
              </a:rPr>
              <a:t>H</a:t>
            </a:r>
            <a:r>
              <a:rPr sz="1700" spc="35" dirty="0">
                <a:latin typeface="Calibri"/>
                <a:cs typeface="Calibri"/>
              </a:rPr>
              <a:t>i</a:t>
            </a:r>
            <a:r>
              <a:rPr sz="1700" spc="30" dirty="0">
                <a:latin typeface="Calibri"/>
                <a:cs typeface="Calibri"/>
              </a:rPr>
              <a:t>dd</a:t>
            </a:r>
            <a:r>
              <a:rPr sz="1700" spc="5" dirty="0">
                <a:latin typeface="Calibri"/>
                <a:cs typeface="Calibri"/>
              </a:rPr>
              <a:t>en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spc="35" dirty="0">
                <a:latin typeface="Calibri"/>
                <a:cs typeface="Calibri"/>
              </a:rPr>
              <a:t>l</a:t>
            </a:r>
            <a:r>
              <a:rPr sz="1700" spc="-35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y</a:t>
            </a:r>
            <a:r>
              <a:rPr sz="1700" spc="5" dirty="0">
                <a:latin typeface="Calibri"/>
                <a:cs typeface="Calibri"/>
              </a:rPr>
              <a:t>e</a:t>
            </a:r>
            <a:r>
              <a:rPr sz="1700" spc="-25" dirty="0">
                <a:latin typeface="Calibri"/>
                <a:cs typeface="Calibri"/>
              </a:rPr>
              <a:t>r</a:t>
            </a:r>
            <a:r>
              <a:rPr sz="1700" dirty="0">
                <a:latin typeface="Calibri"/>
                <a:cs typeface="Calibri"/>
              </a:rPr>
              <a:t>: </a:t>
            </a:r>
            <a:r>
              <a:rPr sz="1700" spc="-10" dirty="0">
                <a:latin typeface="Calibri"/>
                <a:cs typeface="Calibri"/>
              </a:rPr>
              <a:t>100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06422" y="5302030"/>
            <a:ext cx="99758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Calibri"/>
                <a:cs typeface="Calibri"/>
              </a:rPr>
              <a:t>O</a:t>
            </a:r>
            <a:r>
              <a:rPr sz="1700" spc="30" dirty="0">
                <a:latin typeface="Calibri"/>
                <a:cs typeface="Calibri"/>
              </a:rPr>
              <a:t>u</a:t>
            </a:r>
            <a:r>
              <a:rPr sz="1700" dirty="0">
                <a:latin typeface="Calibri"/>
                <a:cs typeface="Calibri"/>
              </a:rPr>
              <a:t>t</a:t>
            </a:r>
            <a:r>
              <a:rPr sz="1700" spc="30" dirty="0">
                <a:latin typeface="Calibri"/>
                <a:cs typeface="Calibri"/>
              </a:rPr>
              <a:t>pu</a:t>
            </a:r>
            <a:r>
              <a:rPr sz="1700" dirty="0">
                <a:latin typeface="Calibri"/>
                <a:cs typeface="Calibri"/>
              </a:rPr>
              <a:t>t: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1</a:t>
            </a:r>
            <a:r>
              <a:rPr sz="1700" spc="5" dirty="0">
                <a:latin typeface="Calibri"/>
                <a:cs typeface="Calibri"/>
              </a:rPr>
              <a:t>0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248" rIns="0" bIns="0" rtlCol="0">
            <a:spAutoFit/>
          </a:bodyPr>
          <a:lstStyle/>
          <a:p>
            <a:pPr marL="469900">
              <a:lnSpc>
                <a:spcPct val="100000"/>
              </a:lnSpc>
            </a:pPr>
            <a:r>
              <a:rPr spc="5" dirty="0"/>
              <a:t>f</a:t>
            </a:r>
            <a:r>
              <a:rPr spc="-5" dirty="0"/>
              <a:t>(x</a:t>
            </a:r>
            <a:r>
              <a:rPr spc="-185" dirty="0"/>
              <a:t>,</a:t>
            </a:r>
            <a:r>
              <a:rPr spc="-25" dirty="0"/>
              <a:t>W</a:t>
            </a:r>
            <a:r>
              <a:rPr dirty="0"/>
              <a:t>)</a:t>
            </a:r>
            <a:r>
              <a:rPr spc="-10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spc="-20" dirty="0"/>
              <a:t>Wx</a:t>
            </a:r>
          </a:p>
        </p:txBody>
      </p:sp>
      <p:sp>
        <p:nvSpPr>
          <p:cNvPr id="24" name="object 24"/>
          <p:cNvSpPr/>
          <p:nvPr/>
        </p:nvSpPr>
        <p:spPr>
          <a:xfrm>
            <a:off x="740663" y="972311"/>
            <a:ext cx="2596896" cy="1877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41391" y="2690875"/>
            <a:ext cx="2856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ob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So 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208</a:t>
            </a:fld>
            <a:endParaRPr spc="-15" dirty="0"/>
          </a:p>
        </p:txBody>
      </p:sp>
      <p:sp>
        <p:nvSpPr>
          <p:cNvPr id="26" name="object 26"/>
          <p:cNvSpPr txBox="1"/>
          <p:nvPr/>
        </p:nvSpPr>
        <p:spPr>
          <a:xfrm>
            <a:off x="7141391" y="3123691"/>
            <a:ext cx="293179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ifi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’t 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81316" y="2243663"/>
          <a:ext cx="758483" cy="2878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698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56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98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231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698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24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698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27736" y="2818534"/>
          <a:ext cx="1516966" cy="1439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98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56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231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98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900" b="1" spc="30" dirty="0">
                          <a:latin typeface="Calibri"/>
                          <a:cs typeface="Calibri"/>
                        </a:rPr>
                        <a:t>24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00"/>
                      </a:solidFill>
                      <a:prstDash val="solid"/>
                    </a:lnL>
                    <a:lnR w="8763">
                      <a:solidFill>
                        <a:srgbClr val="000000"/>
                      </a:solidFill>
                      <a:prstDash val="solid"/>
                    </a:lnR>
                    <a:lnT w="8763">
                      <a:solidFill>
                        <a:srgbClr val="000000"/>
                      </a:solidFill>
                      <a:prstDash val="solid"/>
                    </a:lnT>
                    <a:lnB w="876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群組 29">
            <a:extLst>
              <a:ext uri="{FF2B5EF4-FFF2-40B4-BE49-F238E27FC236}">
                <a16:creationId xmlns:a16="http://schemas.microsoft.com/office/drawing/2014/main" id="{32E342F3-BEFD-437A-8B64-B355DF41D8E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265EC556-BE74-4C91-913D-FC565A786A4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50C4113-DB2A-4E49-BC14-8B5E4C3A134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91C3123-E58C-41F4-AC47-FCFEBC1ED49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投影片編號版面配置區 1">
              <a:extLst>
                <a:ext uri="{FF2B5EF4-FFF2-40B4-BE49-F238E27FC236}">
                  <a16:creationId xmlns:a16="http://schemas.microsoft.com/office/drawing/2014/main" id="{8E962459-A479-4985-B214-A4A3FC73829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3E06F7-FFC6-4149-BE1D-3394124908D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AC888C9-A91F-4BBB-A19C-5DBB4D16D9C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4B4250A-F42D-468D-BFDA-E3D88590F35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41191FD-413A-4E9F-BC35-4E8C7E3986E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A5D41C9-51A5-4F37-8FA3-E5BDC159E68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25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629E3F5-3303-4CC6-B3D1-9D172BFD633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58E0C2-EE96-4F62-AE50-F762C237408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708EB16-ECA3-4B18-A115-1F0176811ED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7DC3E1-02E5-46B9-B755-F19F3CDE013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58F1240-C7F9-47DD-BD54-88D74138DAB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5802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86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2C3F655-F55F-461C-A36E-DCCD349F56B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41531A4-28FE-42E7-AD73-A7A85DA9EEF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9D389E-9542-496C-9641-7D511EA04B8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6E3B0C2-4103-4F5B-95E1-BFA661A1374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DD03B42-481D-4B02-940B-0ED1D64B23A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8182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7888001-6D60-43D6-954F-0D8F2ED7F5F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BE0E2AA-7CEA-49E5-9FC2-E6128D9AC55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0EF375-A9E9-4486-8B21-5BE228465E4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EA4E6D1-D7D5-4B05-BCF3-755DE2BE71E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0283E63-9903-4F2F-8396-D740EE9390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025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4FAA872-5F0E-423B-B828-BC6FC1FCDB1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0E0C059-FA0A-41EA-BA04-57F2374AA7C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E73DFB-B1C4-4AF2-8061-7219002F343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B06D137-3B01-4ADB-85DF-548A4065415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A1F7A49-46F8-4279-9A9C-7896D2DA679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870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C3ACEBC-860E-4EF6-857A-7A8AB25928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3DD7BF2-7139-4830-8204-B1EFE8B65C4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8162D7-F8CC-4BB1-8E8E-43F5CCAAB4D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088EB69-D564-48AE-9D4D-6542B794D5E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2205ADA-A96B-45FD-A48D-FBA846BB4B3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7643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280CC32-B6A9-48E5-A441-83C0F4AB3E2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393C049-9D40-4D09-A3EB-9357CA8DE4D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E45BB7-D574-4F87-89E3-54147B6A8F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957F27-3896-462E-B4A5-4BFCBCDB172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A737E53-A6A6-4BD2-BDF2-EF771212B7B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92253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6CB1860-1973-4293-9904-42DA92DED7A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3466959-B9D8-4577-975B-C282E2D1E9A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8B82B34-70C8-4F4C-9801-014E685D97D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90F827-7F70-46B4-A86D-87340AE7764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2545714-BB3D-4B14-B5D0-B8AC4277D1E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9854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12464A0-C4DA-4616-B0F4-238CC4CFA16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42B5F06-6885-4FA4-B502-4F87EF1D736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1296111-81BA-404A-B386-E6A34BEB818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F25CE62-A656-400C-9BEA-5EC0A658F4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9C67581-5A5D-4241-9EA3-0F2434741CF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62104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C43E93-AF04-4A78-8242-88744951EA7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85FEB74-FD64-43A9-A147-CAA2CAA6BE6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BD344E-D056-4F0F-973E-1DCB649ABF5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FC801A-A39E-4F84-8798-D9197ACF0D1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0BC0C3C-058B-4D49-B4BF-C6262D940BB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7069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244397A-031C-4511-909D-CE929F92A6D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F37BD22-7961-49DB-99F4-D145C219CD0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E0F6D2-8805-4458-98BE-795C83D51E3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50B503-24EB-49D7-8429-30AF464964B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BF602A4-F0CB-45E7-8B7C-897A2AA58D7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7313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F2650A9-C447-439D-A932-097BCF0250B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7F2B13C-8C8E-46B0-911C-510EEF32B95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7CC269-E431-4679-8AF4-D2F6C1AD3D6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3884056-3460-45C8-BE74-5C41AFB3284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0F8A25A-A066-4458-9B94-F79FF3111A6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63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1A72A5-B1C6-475D-803A-797ADCFDCC3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2357C42-7277-4EBF-8740-0BF452FF593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7F8855-A90D-4988-A7CE-B2C2467BE8C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75C5DA-1EFA-4B83-A7BD-24D1421E785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4F0BBAC-2081-4EFF-A479-0052B9F27A4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8971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5F53E23-E9F3-447E-93D7-BE9E31CB3F6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15C35BE-40FB-43E8-99AB-0DA7C87973C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0AC7D1-5C3D-460E-9475-BF4E37BEE6F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3B0890-63B9-4C62-B00E-A9BE6076E69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40A0701-EACF-45A2-89FB-9A45F573D5C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4218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73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D07DEF0-3F60-4D43-AEA8-43754105100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4D39A20-8C4D-402A-A821-DF98FE0FB15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07231D-56DF-4CCE-897A-C34ED94A28E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E0F1A0A-70F4-44F6-993A-A8F4D21F362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9828218-646A-40C6-A733-A869099887E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489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33" y="134594"/>
            <a:ext cx="12176967" cy="6494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DB28AC0-22FD-4B11-86C9-4A202C7AC8C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B8435BE-FF1A-4231-A89F-D6D7610059D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58C60E-8803-4006-AA31-8C2BBA9D4B6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0862C5-B01F-4FE0-9057-EAE475F8328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" name="投影片編號版面配置區 1">
              <a:extLst>
                <a:ext uri="{FF2B5EF4-FFF2-40B4-BE49-F238E27FC236}">
                  <a16:creationId xmlns:a16="http://schemas.microsoft.com/office/drawing/2014/main" id="{C73ED757-FB1B-4696-91EE-C1D2204767F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1223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C751D8E-3EC7-41C1-B596-975D634BB25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BC5CD01-5877-4013-B11B-0A7D4B8E52C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0FB402-B560-4211-97AD-DFDB12D8801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3E3105C-9961-4440-9F3D-FC7B798E569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6069E22-FE97-4380-A7FD-A13F9063734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6839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E7112D0-7416-4BED-9704-C74D58EE746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2CD47A1-EE02-4319-BAF9-858D3289458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3352C7D-D00B-4D60-90E4-32A7788B04B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A1A7A5-C718-492D-B181-BDC908DCAE1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FDAD08B-21A8-4C07-AF18-519B0F1E8F7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549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CC72907-9FB2-494F-AE16-93DDBBE60CA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E37F3A0-C7D6-48FC-95F2-DDE3365B583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BAA388E-E5D1-4A29-AF54-45FB327B279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DDF3B6-61C6-467B-BA1C-2EF7E7D8F4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BA96434-7521-42E8-BC62-74CBA739F2B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3314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02DC6BE-3E7D-4483-9D37-4DFA9AB9276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24430B2-CC72-4680-9FA0-465345DB0FF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3A8B23-7A3E-47F8-9C9A-0F2DE29E7F9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1EDDFC5-7ED5-4300-B184-F6E23E888ED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DB329AB-4D18-417A-A9AF-6C0454773D9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5468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EA6304-B09F-4259-9BD0-5D9CA5C697C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734FD2-24E8-4FBA-B522-986C479A903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49B51D-8C4C-4748-BF32-B6C36A0901B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67A32FA-0BBA-4631-9C8D-8A634AD045A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8177C77-1DA3-4055-90CF-794E316F4B7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3031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F7FAEE6-27FC-49EE-8D35-5196F54362A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3626BD4-0A19-4070-8C65-3E0D1163557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F0A50E-CC62-4D11-AD38-131E90E7A3A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98C6E0-5DAE-4A1C-99A0-BFC3E2A237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0C21FCF-3658-4751-8F09-17989C903B8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008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7FAB881-8185-4CAC-A4D9-7BAB5F1CC96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0826AE1-70E6-4851-812A-C6A1146779D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963593A-8893-4951-8387-8F44D669266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48E008C-B4E0-47E2-AF80-2CB2E8DAC16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13B314C-5BD8-479C-BB21-FC245E4D53B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47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59C0BE-7A02-40A8-9B06-F45CD80B548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B7D53D0-BCC4-4F81-96E0-5E210C6BAF8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0BA9FF1-56C4-4885-99AC-AFB72843F3D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DE04E9-E47B-4887-A7A5-423DB1DD348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5B9E7DC-92C0-4398-86E2-43E7532147A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9066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7DA281-321B-4257-B857-7E584FDDF08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71EDCD0-590C-442D-B1E5-46AB33A54E3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E80E63E-9EC3-4854-8A52-F6F3638AA91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CD2D37-D4B6-401F-B955-7A5877347EC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59869C7-F4AD-4E5C-ADFB-56514DC7DA6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7522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9899BD4-227E-47F1-907F-F1DEB8AC164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71F5482-4C0C-4DD7-8775-78DAE31CECF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0C6B7A-FBC4-48A9-BD59-26DBBC96B5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53C118-E507-4E01-B78C-2C30732B015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E9B5A17-F939-4D78-8DB9-C85AE0E15E8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38398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39DB47-A6AE-4D4B-88D2-968E965B832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0861E93-9C8A-4545-9F9A-9FC2C293064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79229A-5185-4386-9B91-8EBF353A1CB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F169352-9C07-44D9-9225-B2F6607ADA4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547A0EC-31FB-4819-BA28-5FB3E2552E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3544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D32A4C6-1E19-4EC0-A8DD-290119CF8D0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6DC60D2-BB13-4201-A9AC-45154D09E6B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A31262-2920-4DE3-876F-00DDE7718F6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E35F22-123C-4114-BC43-BFD03EA16F8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712BB4F-9E41-4BBE-A079-F33D5CEB2F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5338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9D01C1-69E7-4B95-AED8-B43872BB701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1FE03C2-AA4D-4D62-B287-7657D75D471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1F2B406-C126-4B65-9EA0-AD6E9B69907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732DB3-D860-4DF1-8199-00CB38937CA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FA71E96-9B5E-40E9-BC8A-5E8730AEF9C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26108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4AAC6F-29F3-427E-9637-3520B855BCC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62F750B-0139-4E45-BE72-E844C09E52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38C72B-FE27-46DC-BFAF-3C4667378DA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BD7584-DD29-47A4-8F70-E54B8B66EA1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5C42946-1234-48B5-9246-7BAE6F143AE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2542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7A761C2-C6F2-473F-AC70-5108F650B38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598DB22-136B-4074-B5A1-37A40A9E984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3BF269D-FC5E-4A77-8C75-AF9416A5334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632FB82-0201-4358-8EDA-55BB3201AC4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8ACD2B4-386C-4B9E-AB02-CD212B394AC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70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62BC10-9243-4513-AF97-D48A2DD1024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F84C24-8521-482C-8271-8E4679A926F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A87259-2D17-4F9D-8BB9-9449780C1EB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359B69B-C27C-4B5B-8BEE-9C911AD0D93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11B54D5-16AA-4F5F-BE5C-B1800DC3EC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3685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613FD6-6C7C-44F8-A15E-2AE3163B31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06C9ACA-BDDE-47FF-B9F2-E688994D2CA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F649CE1-2DC9-44E6-B5CF-343AB6F6BDC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D6E739-1730-471F-B51A-3C51A57E2BB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E5011B7-6C09-4C10-8A3C-41D5ABFBCB8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6161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0"/>
            <a:ext cx="12176967" cy="685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EDC671A-3C54-4946-8DA5-75648C8628A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849F5AD-1528-4A2A-BD6D-331C997C6AC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1895B0-B0C2-4958-B5B4-5C0AAB2573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134681-4F4A-4F6A-B885-D0E1EFF87C7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D0769A4-2419-4CA0-93B4-12B21F0960E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18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7312FEB-F665-4460-B88F-C970F515358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A695BA1-AF2D-4AB8-8E5F-749B0190295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297E95-C12B-4E22-BC84-A35D8E46EAB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522EDFA-C3B7-4D01-A5AE-B1B8C38CEBD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C32C1B6-D84B-4757-8119-A0CF020B88C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89443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55801BB-EC52-4075-AE05-FFA754DDD06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4964C75-2FB7-4659-8515-95D50636363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5A957D-0254-4DAB-A235-298FFC81052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3CD412-96CB-4D0B-BC3D-A6F40B82EDD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5423D2C-DF04-4171-A5A4-AFD70EC5AA4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1704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27AE340-58A0-41FF-9F7A-858399EE0D1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27D0864-49BE-4068-89DB-3D18A018E8B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0CEEEF-59DC-4ABA-8918-219CB4FC640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1A651A-B2A9-40C0-AAEA-C761C7D6F75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D40A467-294D-4DE4-B74D-E4B79D8BB46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81901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551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B6D1B17-EE57-4DE3-A4EC-C4EAF362340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45E0032-5716-4AEA-828D-F7407B163B3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687FD8-BE8A-4550-8ED2-0EB9B20C11C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67D5DF-3224-4F4A-9155-A9BA673CADB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423EA67-7286-4620-BE60-5B326BE32D1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61986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CD276D5-59CD-44DE-8066-310A98D0DE6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9FE619E-E349-4639-8330-9FB1DA1A0F5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A8C025-C77B-49AE-B03F-2B1B3D69EB7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7BEE4D-9B36-43A4-8127-F052710FC95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028A9F4-13B9-4B5B-A067-6824737A05F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0069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737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5F37BE2-EDE1-4753-B303-12FDFC08A7B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0BD66DD-7BDE-4885-90A1-D455FD96356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9DD959B-3148-4FFA-BD18-BCE2B6C5C90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F296328-471B-4D27-AF29-7253DB4AABF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9569F94-C54B-4F29-84FB-2BC563DD28A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46188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0EE63E2-6087-4518-B6C2-7207AC19545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A8CB556-006E-4D25-AA04-333B320912A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D75A9B-132E-45F7-A85D-8408EDE4F2E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16AD036-D75D-4775-BDD1-FE6CB82BA3E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966AF9A-E81D-4790-92A3-5F1013B6C59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2170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42705D-AA48-4C9F-BB28-55A3EC133B5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7E9A40F-CE87-499F-A1C8-237CEA6FC6B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B17C9C5-19FB-40B0-B546-EDDDE1E1039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D68BB4E-EE4E-4A16-964C-4711ED7C2C1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DD30709-A4D6-49FD-B83E-E6B4CC93D9F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67899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1D7F20D-E98E-4E08-8859-9847B847AA4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504284A-DE1F-4BFD-89E1-93FF1049BE8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541D3D-5594-4784-872A-04E1FD8993C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AB736B-AB51-4C29-B001-FE475612A33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E5CD96B-21D1-4271-B3C9-9131209EF56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8833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B843321-1513-4691-9317-E172F795096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BA0E632-E02A-4985-9D78-6517910980C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21429A3-82E8-4D68-B82A-B014E1D4C58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F6347F8-A001-4D77-83C6-591A66B17EB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A8C0E20-53B8-4DB9-A8F5-0734BDB4E52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95794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595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2F2B09D-FE39-41DC-A794-FC9BA8FCC74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BE734A7-1401-4F0C-A6BA-60F0B3ACA67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B353EA9-FDC5-47AA-8F65-058A98FC773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9150F8-A85B-41D8-A91E-04C1459582F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164E812-FEE9-4D11-BA12-3F49085F620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7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879F7B-4037-4DD0-99E2-AF755E27130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AC05F08-1B5F-4C17-B69F-16638A2EB06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4BE62ED-CBC4-4826-B513-450FA24DDF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CC3FD6D-9752-4707-8D2E-A75814C4937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1FF4AE4-8E46-499A-998B-8E9F86B909D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5201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FA9E4A-A6AC-4265-AC78-6845FB9C99F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4217F4F-8854-46BF-B25B-D177FCD5983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05A62C-A137-4FA3-BA5A-AF634353927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1645AE-1228-401F-BA85-F09F591C61E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2997052-96D0-41E2-9D95-AD092751796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20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5D65F67-2096-4D62-AA5A-1CD1B196886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AD15B40-96E5-4B82-BCAC-BA42FD0D696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4747796-5A10-4334-B673-7F0EE487542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B74E050-E29E-416B-B65C-DFE034E304F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145A8B3-93F7-41F5-BE51-B2CE3A1353E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88888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C5AE2EC-5EFE-416F-BDD6-75B8E63FA0A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69917E-1D44-45D7-8C09-A184FAB7B75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E2E877-0564-4D5D-B454-58E3B5ECB11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131237-AA90-4EB0-B953-B16A0FE3517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68E4ECA-C164-4E19-A80C-B7AC46249EE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75639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95CC1AF-57CD-449A-87D2-AD7CA6467FB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96DC57-A022-4422-893C-CC7A13DBF90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01242D-90A7-45AE-9CC3-89201B18553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81E646-BEFA-470D-8FC3-99AC8112B0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94E6DC6-0052-44AA-B062-7D1A9148721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6113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EE5C5FE-EF5B-4565-9115-6E51BC0DD2D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8C6B87C-4A00-4E1B-9905-495528B4AC9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075E32-811B-474C-A3BC-00BCA70FEDC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B16C2E3-D487-4B83-B3F2-8323B5E7C76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CE1E66C-49D3-4711-B2B3-18C155CD216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70410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C776E65-7311-40EA-9A5A-A12606F6C1E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CBC4B66-EC17-410A-86C4-7629435F43A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BE9AFFE-60C1-451B-8DE4-2FB0B6B887D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24A92C-E6BE-4752-B823-E33B63BA213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95AA7B5-E462-416E-B515-50D3C2B6061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4575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74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EAB88F-B0BB-4D73-969D-20D6E08F7B9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AC0F548-4A4B-4D86-A923-627A96050D2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3AEA51-BBB6-414F-BFCC-03D86FC30BA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E09997-62A6-49C8-BCD1-4D0E4FE0318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B4D8ADD-FC7B-42F1-AD9D-223A1333BBB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8676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AD27227-F4D7-4917-8C67-85BF13A1482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535FA64-6CD3-45A9-B581-93DFE736488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B1F5C3-1A83-4DAC-BC5E-9764749175D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A37011-F2B4-4B1F-830A-CA98949F160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B7B1BC1-9DB2-4110-9133-52059714092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06840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754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01B052A-782A-4E4C-8974-F9ECA627411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44B55A5-C553-4F69-9385-E72A68231E2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EBDC207-0C5A-420F-BEED-12BB0F98ECE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866AB7-7C17-40AD-8A88-0005C7427D5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76C5E6E-493C-493F-AC72-1303448D92E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5107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BA2FF27-7C61-45D1-8D98-CD9BFFA2F24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05F4223-00ED-4860-ADDC-7C8B2C14C32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E65945-0AE9-49DB-98C6-B9D5EBE3219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996AD4-2AF1-4FF1-8B50-1840F8289F9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8244399-4575-48CC-A60A-89C2D653A2B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75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57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53A4D9-9510-476C-BEFA-73CB2C672A9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5C7464-FDAA-40A3-979F-78B2209085E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714EC76-DC88-4A9A-A2BE-1DF96F1C1D8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80F7B1-98AC-4465-9BC4-2C270CF8DDB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2845FC1-2CC2-4807-AB36-AB95F021549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4907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16806B6-FE52-420D-ABE2-2DFACA2BCE5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792171F-73A9-4E0C-87A0-06092365935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1A3AF6-FAFC-4403-B268-97C5F69576F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35DD9F-8B10-4421-84D7-83BC6BE8FFB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A977878-4A6B-4E66-B1BA-1F5018B73C7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7953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FCF384-EAD4-4D5B-861C-D8D73BFD3DA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4017941-3AFB-49C7-BDB5-08AF3B8FF7A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48B66E1-2126-4D12-A19B-6AC6291D98C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F642E1-D0C4-4B09-A388-21642E379D8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A3844B4-F83E-4A92-9CC4-C1096BAE0C5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95794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055FE4-9850-4C94-9E8A-75F3ABDBC1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4DC13AE-3E9A-486A-AED2-5A61434E83D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85E28C8-FEFB-47CB-BFA4-578C2CC0DF8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4DC8E92-4180-49A5-A137-CEFDBA628C4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3CF7281-3B65-4D53-9E2E-BD3F836CF66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8103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0E2341A-9A59-444D-B660-02E9BDD67D2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D230C86-94B3-4DC9-A1BA-B3EB0131068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97E95A-7787-495E-99DB-887AA4573EF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50028F-3E5D-424F-8787-EB428A230CF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890034A-9F40-4E48-AD9C-33367B049F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34983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E026C0-823B-4505-8EDF-BB1660714A2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8235488-5576-46D5-B562-A7468EC8590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C805251-D3C6-4FA1-A260-5E46732223D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300D09D-5163-4549-B9DC-CC7736B83F8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FA31ED1A-404F-484F-9835-91BFA190677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16712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D3883D-3FB0-45C6-9102-95C814E14FB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B9D8422-CC36-41BB-B07C-89FE7BAB64F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5D3949-70E8-4F10-8219-6019130F69F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6E252F6-A08F-4E13-AEE5-085EAFB404F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06B229B-34EF-41CA-8FA3-693AC428F30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19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DD622D0-B7AD-430D-A828-FC1001F72C5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6827484-2C40-4FA4-9EEB-1DA8C34B5D4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1ECCBF-1F84-4881-A89A-A78FD14111E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1D05B9-A582-4278-B652-3F4DBC52E2F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E7ED50E-FF3E-4DC2-9A0C-478761F9A8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0111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CE9C799-B9CF-46C6-BDA7-77036216FDB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668A796-6EB5-455E-AA9F-A50B139F6C5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82446D-E7B6-45A0-B945-C81931CCA2A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2BD72F3-15EC-4F59-8155-91FFE018880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1DF361E-9BEA-4DB4-AD3C-A7C31551328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69291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B2FBB70-7F2B-4FAC-9B3C-98F7856DDDB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AC145E0-AAB5-4190-850A-7A26CA78CC5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14008D-D52B-49A9-B1D2-4C5789ACB76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B3E81F-CAF6-4CB7-8BE7-667669F296E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9473872-A209-4066-AC4B-882F8B3B5CD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62790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37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5A607F2-AEC2-4E6F-AF33-C1CCB34D7B3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CBF8D71-0FA8-4E8A-8740-E1CC5230078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578D7C-3F4B-4254-9F3B-CA9EFBD38FD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04D82D-4FC1-449E-8F02-A115F9A9571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CE97B2A-7710-49DD-B6EE-75B05D725EF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43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1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6EC035-1ACE-4BA6-A13A-58AF355795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8033182-CB6B-4835-B9BD-D8BCC51A934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E9F7BF-4E76-40C5-BF6E-AB250FA61CC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B31A05-3AE2-42C8-9625-8C25F697AD9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D79D29C2-A5CB-4105-8870-3D8D461E5A0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01825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9BE565F-2BF8-40D0-9AA9-243D701005E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221FFD0-6A02-4D95-A68D-36E4B7077DA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0CE495-3692-4A8B-B18C-E88952ADD4C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EF995B-70E3-4FD0-8462-CEFAC46C46B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19B89C0-B1F8-4483-AF1A-430556EEA37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270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41402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CF12E6-552A-45E1-9FB6-4530B3AEF29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41BDADC-B568-4E12-ABDB-51DC425123F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987980-C64A-44D8-ACED-94DE8902D53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A22165-969A-4271-B6EC-9AB7858CF67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5DC5D515-79C7-4C92-86F4-E80E4FED39B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271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76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12177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073B44C-465E-4844-9927-FB1D777BE63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27CE5B6-AA60-470A-92E0-AA8B4DD16BE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F103756-C9F0-4926-8323-9F3E873C454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EA8FE3-C771-4DBC-ACCC-2B9E66C834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FFD68F5-E3BA-4B52-95EC-9BDE49BFDB6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98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Dee</a:t>
            </a:r>
            <a:r>
              <a:rPr sz="4000" b="0" spc="-25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et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k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dirty="0">
                <a:latin typeface="Calibri Light"/>
                <a:cs typeface="Calibri Light"/>
              </a:rPr>
              <a:t>l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t)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06640" y="320039"/>
            <a:ext cx="1673352" cy="534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90703" y="1919732"/>
            <a:ext cx="1988185" cy="259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 indent="-42545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125095" marR="647700" indent="-70485">
              <a:lnSpc>
                <a:spcPct val="210000"/>
              </a:lnSpc>
              <a:spcBef>
                <a:spcPts val="885"/>
              </a:spcBef>
            </a:pPr>
            <a:r>
              <a:rPr sz="3200" spc="-55" dirty="0">
                <a:solidFill>
                  <a:srgbClr val="38761D"/>
                </a:solidFill>
                <a:latin typeface="Calibri"/>
                <a:cs typeface="Calibri"/>
              </a:rPr>
              <a:t>w</a:t>
            </a:r>
            <a:r>
              <a:rPr sz="32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38761D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38761D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38761D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38761D"/>
                </a:solidFill>
                <a:latin typeface="Calibri"/>
                <a:cs typeface="Calibri"/>
              </a:rPr>
              <a:t>s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lo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5422" y="4339430"/>
            <a:ext cx="4547235" cy="1246505"/>
          </a:xfrm>
          <a:custGeom>
            <a:avLst/>
            <a:gdLst/>
            <a:ahLst/>
            <a:cxnLst/>
            <a:rect l="l" t="t" r="r" b="b"/>
            <a:pathLst>
              <a:path w="4547234" h="1246504">
                <a:moveTo>
                  <a:pt x="4472038" y="1213858"/>
                </a:moveTo>
                <a:lnTo>
                  <a:pt x="4463368" y="1246047"/>
                </a:lnTo>
                <a:lnTo>
                  <a:pt x="4546854" y="1229079"/>
                </a:lnTo>
                <a:lnTo>
                  <a:pt x="4533449" y="1217160"/>
                </a:lnTo>
                <a:lnTo>
                  <a:pt x="4484297" y="1217160"/>
                </a:lnTo>
                <a:lnTo>
                  <a:pt x="4472038" y="1213858"/>
                </a:lnTo>
                <a:close/>
              </a:path>
              <a:path w="4547234" h="1246504">
                <a:moveTo>
                  <a:pt x="4474516" y="1204660"/>
                </a:moveTo>
                <a:lnTo>
                  <a:pt x="4472038" y="1213858"/>
                </a:lnTo>
                <a:lnTo>
                  <a:pt x="4484297" y="1217160"/>
                </a:lnTo>
                <a:lnTo>
                  <a:pt x="4486775" y="1207963"/>
                </a:lnTo>
                <a:lnTo>
                  <a:pt x="4474516" y="1204660"/>
                </a:lnTo>
                <a:close/>
              </a:path>
              <a:path w="4547234" h="1246504">
                <a:moveTo>
                  <a:pt x="4483187" y="1172470"/>
                </a:moveTo>
                <a:lnTo>
                  <a:pt x="4474516" y="1204660"/>
                </a:lnTo>
                <a:lnTo>
                  <a:pt x="4486775" y="1207963"/>
                </a:lnTo>
                <a:lnTo>
                  <a:pt x="4484297" y="1217160"/>
                </a:lnTo>
                <a:lnTo>
                  <a:pt x="4533449" y="1217160"/>
                </a:lnTo>
                <a:lnTo>
                  <a:pt x="4483187" y="1172470"/>
                </a:lnTo>
                <a:close/>
              </a:path>
              <a:path w="4547234" h="1246504">
                <a:moveTo>
                  <a:pt x="2477" y="0"/>
                </a:moveTo>
                <a:lnTo>
                  <a:pt x="0" y="9196"/>
                </a:lnTo>
                <a:lnTo>
                  <a:pt x="4472038" y="1213858"/>
                </a:lnTo>
                <a:lnTo>
                  <a:pt x="4474516" y="1204660"/>
                </a:lnTo>
                <a:lnTo>
                  <a:pt x="247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2794" y="620095"/>
            <a:ext cx="3206750" cy="1523365"/>
          </a:xfrm>
          <a:custGeom>
            <a:avLst/>
            <a:gdLst/>
            <a:ahLst/>
            <a:cxnLst/>
            <a:rect l="l" t="t" r="r" b="b"/>
            <a:pathLst>
              <a:path w="3206750" h="1523364">
                <a:moveTo>
                  <a:pt x="3135491" y="30132"/>
                </a:moveTo>
                <a:lnTo>
                  <a:pt x="0" y="1514336"/>
                </a:lnTo>
                <a:lnTo>
                  <a:pt x="4075" y="1522945"/>
                </a:lnTo>
                <a:lnTo>
                  <a:pt x="3139566" y="38741"/>
                </a:lnTo>
                <a:lnTo>
                  <a:pt x="3135491" y="30132"/>
                </a:lnTo>
                <a:close/>
              </a:path>
              <a:path w="3206750" h="1523364">
                <a:moveTo>
                  <a:pt x="3188474" y="24697"/>
                </a:moveTo>
                <a:lnTo>
                  <a:pt x="3146972" y="24697"/>
                </a:lnTo>
                <a:lnTo>
                  <a:pt x="3151047" y="33307"/>
                </a:lnTo>
                <a:lnTo>
                  <a:pt x="3139566" y="38741"/>
                </a:lnTo>
                <a:lnTo>
                  <a:pt x="3153830" y="68874"/>
                </a:lnTo>
                <a:lnTo>
                  <a:pt x="3188474" y="24697"/>
                </a:lnTo>
                <a:close/>
              </a:path>
              <a:path w="3206750" h="1523364">
                <a:moveTo>
                  <a:pt x="3146972" y="24697"/>
                </a:moveTo>
                <a:lnTo>
                  <a:pt x="3135491" y="30132"/>
                </a:lnTo>
                <a:lnTo>
                  <a:pt x="3139566" y="38741"/>
                </a:lnTo>
                <a:lnTo>
                  <a:pt x="3151047" y="33307"/>
                </a:lnTo>
                <a:lnTo>
                  <a:pt x="3146972" y="24697"/>
                </a:lnTo>
                <a:close/>
              </a:path>
              <a:path w="3206750" h="1523364">
                <a:moveTo>
                  <a:pt x="3121228" y="0"/>
                </a:moveTo>
                <a:lnTo>
                  <a:pt x="3135491" y="30132"/>
                </a:lnTo>
                <a:lnTo>
                  <a:pt x="3146972" y="24697"/>
                </a:lnTo>
                <a:lnTo>
                  <a:pt x="3188474" y="24697"/>
                </a:lnTo>
                <a:lnTo>
                  <a:pt x="3206403" y="1835"/>
                </a:lnTo>
                <a:lnTo>
                  <a:pt x="31212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1011" y="1876188"/>
            <a:ext cx="3931285" cy="1332230"/>
          </a:xfrm>
          <a:custGeom>
            <a:avLst/>
            <a:gdLst/>
            <a:ahLst/>
            <a:cxnLst/>
            <a:rect l="l" t="t" r="r" b="b"/>
            <a:pathLst>
              <a:path w="3931284" h="1332230">
                <a:moveTo>
                  <a:pt x="3857516" y="31614"/>
                </a:moveTo>
                <a:lnTo>
                  <a:pt x="0" y="1322687"/>
                </a:lnTo>
                <a:lnTo>
                  <a:pt x="3023" y="1331719"/>
                </a:lnTo>
                <a:lnTo>
                  <a:pt x="3860539" y="40646"/>
                </a:lnTo>
                <a:lnTo>
                  <a:pt x="3857516" y="31614"/>
                </a:lnTo>
                <a:close/>
              </a:path>
              <a:path w="3931284" h="1332230">
                <a:moveTo>
                  <a:pt x="3915686" y="27584"/>
                </a:moveTo>
                <a:lnTo>
                  <a:pt x="3869556" y="27584"/>
                </a:lnTo>
                <a:lnTo>
                  <a:pt x="3872579" y="36616"/>
                </a:lnTo>
                <a:lnTo>
                  <a:pt x="3860539" y="40646"/>
                </a:lnTo>
                <a:lnTo>
                  <a:pt x="3871120" y="72260"/>
                </a:lnTo>
                <a:lnTo>
                  <a:pt x="3915686" y="27584"/>
                </a:lnTo>
                <a:close/>
              </a:path>
              <a:path w="3931284" h="1332230">
                <a:moveTo>
                  <a:pt x="3869556" y="27584"/>
                </a:moveTo>
                <a:lnTo>
                  <a:pt x="3857516" y="31614"/>
                </a:lnTo>
                <a:lnTo>
                  <a:pt x="3860539" y="40646"/>
                </a:lnTo>
                <a:lnTo>
                  <a:pt x="3872579" y="36616"/>
                </a:lnTo>
                <a:lnTo>
                  <a:pt x="3869556" y="27584"/>
                </a:lnTo>
                <a:close/>
              </a:path>
              <a:path w="3931284" h="1332230">
                <a:moveTo>
                  <a:pt x="3846935" y="0"/>
                </a:moveTo>
                <a:lnTo>
                  <a:pt x="3857516" y="31614"/>
                </a:lnTo>
                <a:lnTo>
                  <a:pt x="3869556" y="27584"/>
                </a:lnTo>
                <a:lnTo>
                  <a:pt x="3915686" y="27584"/>
                </a:lnTo>
                <a:lnTo>
                  <a:pt x="3931287" y="11945"/>
                </a:lnTo>
                <a:lnTo>
                  <a:pt x="3846935" y="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5962" y="2792923"/>
            <a:ext cx="3937635" cy="494030"/>
          </a:xfrm>
          <a:custGeom>
            <a:avLst/>
            <a:gdLst/>
            <a:ahLst/>
            <a:cxnLst/>
            <a:rect l="l" t="t" r="r" b="b"/>
            <a:pathLst>
              <a:path w="3937634" h="494029">
                <a:moveTo>
                  <a:pt x="3861288" y="33112"/>
                </a:moveTo>
                <a:lnTo>
                  <a:pt x="0" y="484151"/>
                </a:lnTo>
                <a:lnTo>
                  <a:pt x="1104" y="493612"/>
                </a:lnTo>
                <a:lnTo>
                  <a:pt x="3862393" y="42572"/>
                </a:lnTo>
                <a:lnTo>
                  <a:pt x="3861288" y="33112"/>
                </a:lnTo>
                <a:close/>
              </a:path>
              <a:path w="3937634" h="494029">
                <a:moveTo>
                  <a:pt x="3933500" y="31639"/>
                </a:moveTo>
                <a:lnTo>
                  <a:pt x="3873900" y="31639"/>
                </a:lnTo>
                <a:lnTo>
                  <a:pt x="3875004" y="41099"/>
                </a:lnTo>
                <a:lnTo>
                  <a:pt x="3862393" y="42572"/>
                </a:lnTo>
                <a:lnTo>
                  <a:pt x="3866261" y="75685"/>
                </a:lnTo>
                <a:lnTo>
                  <a:pt x="3933500" y="31639"/>
                </a:lnTo>
                <a:close/>
              </a:path>
              <a:path w="3937634" h="494029">
                <a:moveTo>
                  <a:pt x="3873900" y="31639"/>
                </a:moveTo>
                <a:lnTo>
                  <a:pt x="3861288" y="33112"/>
                </a:lnTo>
                <a:lnTo>
                  <a:pt x="3862393" y="42572"/>
                </a:lnTo>
                <a:lnTo>
                  <a:pt x="3875004" y="41099"/>
                </a:lnTo>
                <a:lnTo>
                  <a:pt x="3873900" y="31639"/>
                </a:lnTo>
                <a:close/>
              </a:path>
              <a:path w="3937634" h="494029">
                <a:moveTo>
                  <a:pt x="3857420" y="0"/>
                </a:moveTo>
                <a:lnTo>
                  <a:pt x="3861288" y="33112"/>
                </a:lnTo>
                <a:lnTo>
                  <a:pt x="3873900" y="31639"/>
                </a:lnTo>
                <a:lnTo>
                  <a:pt x="3933500" y="31639"/>
                </a:lnTo>
                <a:lnTo>
                  <a:pt x="3937527" y="29001"/>
                </a:lnTo>
                <a:lnTo>
                  <a:pt x="3857420" y="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96395" y="3368987"/>
            <a:ext cx="3930650" cy="139700"/>
          </a:xfrm>
          <a:custGeom>
            <a:avLst/>
            <a:gdLst/>
            <a:ahLst/>
            <a:cxnLst/>
            <a:rect l="l" t="t" r="r" b="b"/>
            <a:pathLst>
              <a:path w="3930650" h="139700">
                <a:moveTo>
                  <a:pt x="3855072" y="63139"/>
                </a:moveTo>
                <a:lnTo>
                  <a:pt x="3854238" y="96467"/>
                </a:lnTo>
                <a:lnTo>
                  <a:pt x="3866948" y="96785"/>
                </a:lnTo>
                <a:lnTo>
                  <a:pt x="3866709" y="106306"/>
                </a:lnTo>
                <a:lnTo>
                  <a:pt x="3853992" y="106306"/>
                </a:lnTo>
                <a:lnTo>
                  <a:pt x="3853166" y="139315"/>
                </a:lnTo>
                <a:lnTo>
                  <a:pt x="3923532" y="106306"/>
                </a:lnTo>
                <a:lnTo>
                  <a:pt x="3866709" y="106306"/>
                </a:lnTo>
                <a:lnTo>
                  <a:pt x="3854000" y="105988"/>
                </a:lnTo>
                <a:lnTo>
                  <a:pt x="3924210" y="105988"/>
                </a:lnTo>
                <a:lnTo>
                  <a:pt x="3930295" y="103134"/>
                </a:lnTo>
                <a:lnTo>
                  <a:pt x="3855072" y="63139"/>
                </a:lnTo>
                <a:close/>
              </a:path>
              <a:path w="3930650" h="139700">
                <a:moveTo>
                  <a:pt x="3854238" y="96467"/>
                </a:moveTo>
                <a:lnTo>
                  <a:pt x="3854000" y="105988"/>
                </a:lnTo>
                <a:lnTo>
                  <a:pt x="3866709" y="106306"/>
                </a:lnTo>
                <a:lnTo>
                  <a:pt x="3866948" y="96785"/>
                </a:lnTo>
                <a:lnTo>
                  <a:pt x="3854238" y="96467"/>
                </a:lnTo>
                <a:close/>
              </a:path>
              <a:path w="3930650" h="139700">
                <a:moveTo>
                  <a:pt x="238" y="0"/>
                </a:moveTo>
                <a:lnTo>
                  <a:pt x="0" y="9521"/>
                </a:lnTo>
                <a:lnTo>
                  <a:pt x="3854000" y="105988"/>
                </a:lnTo>
                <a:lnTo>
                  <a:pt x="3854238" y="96467"/>
                </a:lnTo>
                <a:lnTo>
                  <a:pt x="238" y="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1345" y="3424069"/>
            <a:ext cx="3965575" cy="1035050"/>
          </a:xfrm>
          <a:custGeom>
            <a:avLst/>
            <a:gdLst/>
            <a:ahLst/>
            <a:cxnLst/>
            <a:rect l="l" t="t" r="r" b="b"/>
            <a:pathLst>
              <a:path w="3965575" h="1035050">
                <a:moveTo>
                  <a:pt x="3890334" y="1002513"/>
                </a:moveTo>
                <a:lnTo>
                  <a:pt x="3882087" y="1034815"/>
                </a:lnTo>
                <a:lnTo>
                  <a:pt x="3965345" y="1016750"/>
                </a:lnTo>
                <a:lnTo>
                  <a:pt x="3952528" y="1005653"/>
                </a:lnTo>
                <a:lnTo>
                  <a:pt x="3902632" y="1005653"/>
                </a:lnTo>
                <a:lnTo>
                  <a:pt x="3890334" y="1002513"/>
                </a:lnTo>
                <a:close/>
              </a:path>
              <a:path w="3965575" h="1035050">
                <a:moveTo>
                  <a:pt x="3892691" y="993284"/>
                </a:moveTo>
                <a:lnTo>
                  <a:pt x="3890334" y="1002513"/>
                </a:lnTo>
                <a:lnTo>
                  <a:pt x="3902632" y="1005653"/>
                </a:lnTo>
                <a:lnTo>
                  <a:pt x="3904988" y="996424"/>
                </a:lnTo>
                <a:lnTo>
                  <a:pt x="3892691" y="993284"/>
                </a:lnTo>
                <a:close/>
              </a:path>
              <a:path w="3965575" h="1035050">
                <a:moveTo>
                  <a:pt x="3900938" y="960983"/>
                </a:moveTo>
                <a:lnTo>
                  <a:pt x="3892691" y="993284"/>
                </a:lnTo>
                <a:lnTo>
                  <a:pt x="3904988" y="996424"/>
                </a:lnTo>
                <a:lnTo>
                  <a:pt x="3902632" y="1005653"/>
                </a:lnTo>
                <a:lnTo>
                  <a:pt x="3952528" y="1005653"/>
                </a:lnTo>
                <a:lnTo>
                  <a:pt x="3900938" y="960983"/>
                </a:lnTo>
                <a:close/>
              </a:path>
              <a:path w="3965575" h="1035050">
                <a:moveTo>
                  <a:pt x="2355" y="0"/>
                </a:moveTo>
                <a:lnTo>
                  <a:pt x="0" y="9229"/>
                </a:lnTo>
                <a:lnTo>
                  <a:pt x="3890334" y="1002513"/>
                </a:lnTo>
                <a:lnTo>
                  <a:pt x="3892691" y="993284"/>
                </a:lnTo>
                <a:lnTo>
                  <a:pt x="2355" y="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29</a:t>
            </a:fld>
            <a:endParaRPr spc="-15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874BF0F-8A67-457A-AB39-FEF9EFEE1A6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B378D06-132C-4253-92C0-BB302654999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5D3CE0B-FEEF-49F7-A6A3-E6151D48290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BFC3981-2B81-4A10-9284-088EF62B248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2F08FE17-1C33-4D40-B082-CA2F54415EF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36AFA7-DA39-4579-AEE2-C4A084F6A5E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8D105B6-C7CA-446B-BC56-DD1545CDBE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2BFBEBF-892E-4734-8A5C-C5E94639645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0F46BF-32E3-44A0-8E04-2E7614948CC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FB94892-F20A-4321-AE45-B2C963381FE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84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Ne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ur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14288" y="484631"/>
            <a:ext cx="4959096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0610" y="480938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5172" y="556929"/>
            <a:ext cx="3372485" cy="1567815"/>
          </a:xfrm>
          <a:custGeom>
            <a:avLst/>
            <a:gdLst/>
            <a:ahLst/>
            <a:cxnLst/>
            <a:rect l="l" t="t" r="r" b="b"/>
            <a:pathLst>
              <a:path w="3372484" h="1567814">
                <a:moveTo>
                  <a:pt x="3301176" y="30251"/>
                </a:moveTo>
                <a:lnTo>
                  <a:pt x="0" y="1559022"/>
                </a:lnTo>
                <a:lnTo>
                  <a:pt x="4001" y="1567666"/>
                </a:lnTo>
                <a:lnTo>
                  <a:pt x="3305178" y="38894"/>
                </a:lnTo>
                <a:lnTo>
                  <a:pt x="3301176" y="30251"/>
                </a:lnTo>
                <a:close/>
              </a:path>
              <a:path w="3372484" h="1567814">
                <a:moveTo>
                  <a:pt x="3354481" y="24911"/>
                </a:moveTo>
                <a:lnTo>
                  <a:pt x="3312707" y="24911"/>
                </a:lnTo>
                <a:lnTo>
                  <a:pt x="3316710" y="33554"/>
                </a:lnTo>
                <a:lnTo>
                  <a:pt x="3305178" y="38894"/>
                </a:lnTo>
                <a:lnTo>
                  <a:pt x="3319188" y="69145"/>
                </a:lnTo>
                <a:lnTo>
                  <a:pt x="3354481" y="24911"/>
                </a:lnTo>
                <a:close/>
              </a:path>
              <a:path w="3372484" h="1567814">
                <a:moveTo>
                  <a:pt x="3312707" y="24911"/>
                </a:moveTo>
                <a:lnTo>
                  <a:pt x="3301176" y="30251"/>
                </a:lnTo>
                <a:lnTo>
                  <a:pt x="3305178" y="38894"/>
                </a:lnTo>
                <a:lnTo>
                  <a:pt x="3316710" y="33554"/>
                </a:lnTo>
                <a:lnTo>
                  <a:pt x="3312707" y="24911"/>
                </a:lnTo>
                <a:close/>
              </a:path>
              <a:path w="3372484" h="1567814">
                <a:moveTo>
                  <a:pt x="3287166" y="0"/>
                </a:moveTo>
                <a:lnTo>
                  <a:pt x="3301176" y="30251"/>
                </a:lnTo>
                <a:lnTo>
                  <a:pt x="3312707" y="24911"/>
                </a:lnTo>
                <a:lnTo>
                  <a:pt x="3354481" y="24911"/>
                </a:lnTo>
                <a:lnTo>
                  <a:pt x="3372322" y="2551"/>
                </a:lnTo>
                <a:lnTo>
                  <a:pt x="32871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2649" y="4340357"/>
            <a:ext cx="4421505" cy="1054735"/>
          </a:xfrm>
          <a:custGeom>
            <a:avLst/>
            <a:gdLst/>
            <a:ahLst/>
            <a:cxnLst/>
            <a:rect l="l" t="t" r="r" b="b"/>
            <a:pathLst>
              <a:path w="4421505" h="1054735">
                <a:moveTo>
                  <a:pt x="4345835" y="1021718"/>
                </a:moveTo>
                <a:lnTo>
                  <a:pt x="4338271" y="1054186"/>
                </a:lnTo>
                <a:lnTo>
                  <a:pt x="4421129" y="1034369"/>
                </a:lnTo>
                <a:lnTo>
                  <a:pt x="4409349" y="1024596"/>
                </a:lnTo>
                <a:lnTo>
                  <a:pt x="4358190" y="1024596"/>
                </a:lnTo>
                <a:lnTo>
                  <a:pt x="4345835" y="1021718"/>
                </a:lnTo>
                <a:close/>
              </a:path>
              <a:path w="4421505" h="1054735">
                <a:moveTo>
                  <a:pt x="4347996" y="1012442"/>
                </a:moveTo>
                <a:lnTo>
                  <a:pt x="4345835" y="1021718"/>
                </a:lnTo>
                <a:lnTo>
                  <a:pt x="4358190" y="1024596"/>
                </a:lnTo>
                <a:lnTo>
                  <a:pt x="4360351" y="1015320"/>
                </a:lnTo>
                <a:lnTo>
                  <a:pt x="4347996" y="1012442"/>
                </a:lnTo>
                <a:close/>
              </a:path>
              <a:path w="4421505" h="1054735">
                <a:moveTo>
                  <a:pt x="4355560" y="979973"/>
                </a:moveTo>
                <a:lnTo>
                  <a:pt x="4347996" y="1012442"/>
                </a:lnTo>
                <a:lnTo>
                  <a:pt x="4360351" y="1015320"/>
                </a:lnTo>
                <a:lnTo>
                  <a:pt x="4358190" y="1024596"/>
                </a:lnTo>
                <a:lnTo>
                  <a:pt x="4409349" y="1024596"/>
                </a:lnTo>
                <a:lnTo>
                  <a:pt x="4355560" y="979973"/>
                </a:lnTo>
                <a:close/>
              </a:path>
              <a:path w="4421505" h="1054735">
                <a:moveTo>
                  <a:pt x="2160" y="0"/>
                </a:moveTo>
                <a:lnTo>
                  <a:pt x="0" y="9276"/>
                </a:lnTo>
                <a:lnTo>
                  <a:pt x="4345835" y="1021718"/>
                </a:lnTo>
                <a:lnTo>
                  <a:pt x="4347996" y="1012442"/>
                </a:lnTo>
                <a:lnTo>
                  <a:pt x="21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67497" y="5552947"/>
            <a:ext cx="3134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ission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m 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wi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tt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er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po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st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j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p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970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30</a:t>
            </a:fld>
            <a:endParaRPr spc="-15" dirty="0"/>
          </a:p>
        </p:txBody>
      </p:sp>
      <p:sp>
        <p:nvSpPr>
          <p:cNvPr id="8" name="object 8"/>
          <p:cNvSpPr txBox="1"/>
          <p:nvPr/>
        </p:nvSpPr>
        <p:spPr>
          <a:xfrm>
            <a:off x="1890703" y="1919732"/>
            <a:ext cx="19881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npu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3441" y="4080764"/>
            <a:ext cx="6515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lo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24" y="6148070"/>
            <a:ext cx="130048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5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ra</a:t>
            </a:r>
            <a:r>
              <a:rPr sz="1100" spc="-35" dirty="0">
                <a:latin typeface="Calibri"/>
                <a:cs typeface="Calibri"/>
              </a:rPr>
              <a:t>ve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X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4566344-ABAD-490A-804A-7445559FE8B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6AE14ADA-449A-4C51-95F6-65BA9ACB017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F677DA-B350-4399-A169-AAA66703298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81D5EB-C75F-4D7C-9F88-371E614F8FF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E8A3A3B5-CA1A-46AC-8CC9-CF4258CE65F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28" y="261619"/>
            <a:ext cx="46488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Ne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25" dirty="0">
                <a:latin typeface="Calibri Light"/>
                <a:cs typeface="Calibri Light"/>
              </a:rPr>
              <a:t>ur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19543" y="1274063"/>
            <a:ext cx="4959096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16045" y="1269752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4743" y="1170431"/>
            <a:ext cx="4959096" cy="495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1323" y="1168179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9944" y="1069847"/>
            <a:ext cx="4959096" cy="4949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6603" y="1066605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5144" y="969263"/>
            <a:ext cx="4959096" cy="494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1884" y="965032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00344" y="865631"/>
            <a:ext cx="4959096" cy="495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7162" y="863459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95544" y="765047"/>
            <a:ext cx="4959096" cy="4949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2442" y="761885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45608" y="707135"/>
            <a:ext cx="4959095" cy="4949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43040" y="703567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1288" y="804671"/>
            <a:ext cx="4959096" cy="4953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67212" y="802741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7823" y="905255"/>
            <a:ext cx="4959096" cy="4949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3852" y="902115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92167" y="1011935"/>
            <a:ext cx="4959095" cy="4949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88829" y="1008387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7847" y="1124711"/>
            <a:ext cx="4959096" cy="4953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14600" y="1121624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31335" y="1231391"/>
            <a:ext cx="4959096" cy="4949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6576" y="1227897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14344" y="1359407"/>
            <a:ext cx="4959096" cy="4949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10824" y="1354930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1255" y="1274063"/>
            <a:ext cx="4959096" cy="49499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88175" y="1269752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5600" y="1170431"/>
            <a:ext cx="4959096" cy="4953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93187" y="1168179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3848" y="1069847"/>
            <a:ext cx="4959096" cy="4949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1264" y="1066605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92095" y="969263"/>
            <a:ext cx="4959096" cy="49499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9443" y="965032"/>
            <a:ext cx="4966335" cy="4958080"/>
          </a:xfrm>
          <a:custGeom>
            <a:avLst/>
            <a:gdLst/>
            <a:ahLst/>
            <a:cxnLst/>
            <a:rect l="l" t="t" r="r" b="b"/>
            <a:pathLst>
              <a:path w="4966334" h="4958080">
                <a:moveTo>
                  <a:pt x="0" y="0"/>
                </a:moveTo>
                <a:lnTo>
                  <a:pt x="4966101" y="0"/>
                </a:lnTo>
                <a:lnTo>
                  <a:pt x="4966101" y="4957837"/>
                </a:lnTo>
                <a:lnTo>
                  <a:pt x="0" y="49578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spc="-20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>
              <a:lnSpc>
                <a:spcPct val="100000"/>
              </a:lnSpc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31</a:t>
            </a:fld>
            <a:endParaRPr spc="-15" dirty="0"/>
          </a:p>
        </p:txBody>
      </p:sp>
      <p:sp>
        <p:nvSpPr>
          <p:cNvPr id="38" name="object 38"/>
          <p:cNvSpPr txBox="1"/>
          <p:nvPr/>
        </p:nvSpPr>
        <p:spPr>
          <a:xfrm>
            <a:off x="112824" y="6148070"/>
            <a:ext cx="130048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5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ra</a:t>
            </a:r>
            <a:r>
              <a:rPr sz="1100" spc="-35" dirty="0">
                <a:latin typeface="Calibri"/>
                <a:cs typeface="Calibri"/>
              </a:rPr>
              <a:t>ve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X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6E1F85C-30DD-4405-9767-3E0F1BA459D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B0BC30FF-9297-480D-A903-959487E8EEE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978EA0-7E35-4076-9365-7ECBD10572A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27985BC-8083-4496-B09B-AE5D9D45607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4" name="投影片編號版面配置區 1">
              <a:extLst>
                <a:ext uri="{FF2B5EF4-FFF2-40B4-BE49-F238E27FC236}">
                  <a16:creationId xmlns:a16="http://schemas.microsoft.com/office/drawing/2014/main" id="{8A609C4B-FCE5-4CDC-A82C-571D2F3C5DA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E38CAD1-EB5B-41BE-BB66-16D9C3FF66C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397D4D3-3FD4-4BA6-82F4-38938AB853D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516C50-33C0-4F2B-A4B1-970EE02EDF6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FAD4EDE-323A-4CF7-B85B-E48B702B0EA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22B39BD-8A25-4A9C-B352-62E57DAE830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44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3055D0-2BDF-4FB2-8CA6-ABCF03CBC73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75153A-742F-4465-BC24-2449CF95737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F9E8550-8B1B-4AFC-820D-D6B9E01533C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47C9DF-17CD-4FED-93D4-DEFDF0996C3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65BBD11-2DA2-4B78-92FE-4D643B8BCC7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8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CF5B32-E083-4F3D-899F-D0E483DBEE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FE05536-5937-4158-9CD3-AB362A17D51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D05355-F4A7-4022-8051-916BA9AE78E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98A7242-42E3-4564-8DFA-4750F1B7771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3D9F21A-E9BB-4809-9C15-39CBBAAA0F7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91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0CAA8EF-E9ED-4A1C-8165-D5EE92209C5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1A66EF9-B61C-4860-A9FF-5D3658EC9B1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ABBAE0E-AC59-42EA-B683-3B16B8FBCC3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945DFB-7008-4B30-B4CF-7EF4FDB0157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BB092E6-3B71-44E1-8D93-3FD0423DE9D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01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17999DE-E563-4368-B230-C8EF77D06A7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CF79F5D-C1AC-432B-B414-657CAF99865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3402F2A-29E4-48BC-83A1-6829769CCAD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2E23F5E-7767-4C6F-98B4-F12F57A1D87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B186CCA-295C-41FD-80B8-4E34C5F4FA9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21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0" y="0"/>
            <a:ext cx="12176967" cy="653502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BF85C48-4F3C-4865-B58B-408000EE3BA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1DBDB8A-FE7B-46BD-845C-3791C1CD37B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F1D9C07-4DC3-4685-AF08-794D3DA87F8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6B2A112-3985-4C52-9A8B-26DF7349DBD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6B7C345-E0D5-4ADF-8163-7CB8B167348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225EC46-1DF4-4645-9D30-39F47F0C763C}"/>
              </a:ext>
            </a:extLst>
          </p:cNvPr>
          <p:cNvSpPr/>
          <p:nvPr/>
        </p:nvSpPr>
        <p:spPr>
          <a:xfrm>
            <a:off x="394283" y="6199464"/>
            <a:ext cx="3531765" cy="130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439707-8971-4FA0-BE4E-7B8960198090}"/>
              </a:ext>
            </a:extLst>
          </p:cNvPr>
          <p:cNvSpPr/>
          <p:nvPr/>
        </p:nvSpPr>
        <p:spPr>
          <a:xfrm>
            <a:off x="8256166" y="6191344"/>
            <a:ext cx="3531765" cy="130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258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/>
          <p:cNvSpPr>
            <a:spLocks noChangeArrowheads="1"/>
          </p:cNvSpPr>
          <p:nvPr/>
        </p:nvSpPr>
        <p:spPr bwMode="auto">
          <a:xfrm>
            <a:off x="7517" y="0"/>
            <a:ext cx="12176967" cy="65853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7DEA094-225E-424B-B6B9-D09F92F9177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CAAE3BB-484E-463F-94A2-BC2CD325F48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2D1BB5-CA50-45E4-9DA6-CFA59F4E77C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D383EB9-04BF-47A9-AECC-D96EAC96590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FB3D68C-201B-47B7-870A-BD0D67EBD41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99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18352" y="1111507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37435" y="185768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5454" y="2613486"/>
            <a:ext cx="500380" cy="347345"/>
          </a:xfrm>
          <a:custGeom>
            <a:avLst/>
            <a:gdLst/>
            <a:ahLst/>
            <a:cxnLst/>
            <a:rect l="l" t="t" r="r" b="b"/>
            <a:pathLst>
              <a:path w="500379" h="347344">
                <a:moveTo>
                  <a:pt x="0" y="0"/>
                </a:moveTo>
                <a:lnTo>
                  <a:pt x="499869" y="0"/>
                </a:lnTo>
                <a:lnTo>
                  <a:pt x="499869" y="347276"/>
                </a:lnTo>
                <a:lnTo>
                  <a:pt x="0" y="3472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9445" y="1595201"/>
            <a:ext cx="500380" cy="347345"/>
          </a:xfrm>
          <a:custGeom>
            <a:avLst/>
            <a:gdLst/>
            <a:ahLst/>
            <a:cxnLst/>
            <a:rect l="l" t="t" r="r" b="b"/>
            <a:pathLst>
              <a:path w="500379" h="347344">
                <a:moveTo>
                  <a:pt x="0" y="0"/>
                </a:moveTo>
                <a:lnTo>
                  <a:pt x="499869" y="0"/>
                </a:lnTo>
                <a:lnTo>
                  <a:pt x="499869" y="347275"/>
                </a:lnTo>
                <a:lnTo>
                  <a:pt x="0" y="347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3212" y="620836"/>
            <a:ext cx="500380" cy="310515"/>
          </a:xfrm>
          <a:custGeom>
            <a:avLst/>
            <a:gdLst/>
            <a:ahLst/>
            <a:cxnLst/>
            <a:rect l="l" t="t" r="r" b="b"/>
            <a:pathLst>
              <a:path w="500379" h="310515">
                <a:moveTo>
                  <a:pt x="0" y="0"/>
                </a:moveTo>
                <a:lnTo>
                  <a:pt x="499870" y="0"/>
                </a:lnTo>
                <a:lnTo>
                  <a:pt x="499870" y="310169"/>
                </a:lnTo>
                <a:lnTo>
                  <a:pt x="0" y="3101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444B2A5-E58F-4DD1-A8D7-747AACE882C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A2A48D5-E2BB-4729-AB05-E60EEA3C29D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A2A439B-4532-48DF-87DE-D64D6191AF8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BA66691-4B49-445E-929F-6C84020BCD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投影片編號版面配置區 1">
              <a:extLst>
                <a:ext uri="{FF2B5EF4-FFF2-40B4-BE49-F238E27FC236}">
                  <a16:creationId xmlns:a16="http://schemas.microsoft.com/office/drawing/2014/main" id="{0F573B03-EF05-4C2A-BB28-2CD357ED630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47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CC61E25-4F8F-4D7B-97ED-F623AE2B02A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122C1D7-DBE2-49BF-986D-2223CCC087F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DB759D5-6B7A-4DB9-8DFD-A75887531E2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FFC4EA2-CD42-4F90-9F46-FB1C2CB465A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91DE96F-5FA1-4CFC-81F9-921DE7D34B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752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186" y="2440940"/>
            <a:ext cx="36525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18352" y="1111507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37435" y="185768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40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C125079-536E-44FB-8845-6D9321A5D51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F1D467D8-0CCB-4AC5-B657-9270FDD4FF4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8174F93-7FE3-4C58-A37E-F60371B0F03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CC97559-6277-4796-9F67-848892DDFC9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52112BFC-A050-483C-B4FE-2C5EA11C1C8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4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41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280A757-677D-4781-83F8-3A4EA89902A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957D4BC-1953-4376-8D20-AB0C80AFB17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4C97B9A-9AAB-4CB9-B2E1-1AABC86734A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A1DD25-D274-45DB-B471-40D4C9B4F0A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3F86BBF0-5247-4C2C-A4CC-C14E7276B4F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3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42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5B855C3-E88D-4225-BBD5-4D3B89816D0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F0A895F-B3B8-4F6D-9BD5-DC9F336BD61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B8C49D9-A5EC-4322-A4B7-3F49D1D098E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77AFEBB-8353-4B50-B3D3-F1CBB7DE022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943A7913-88C1-4B31-8EE8-D38D5C1E6E1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6028" y="226237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76776" y="2664070"/>
            <a:ext cx="114300" cy="951865"/>
          </a:xfrm>
          <a:custGeom>
            <a:avLst/>
            <a:gdLst/>
            <a:ahLst/>
            <a:cxnLst/>
            <a:rect l="l" t="t" r="r" b="b"/>
            <a:pathLst>
              <a:path w="114300" h="951864">
                <a:moveTo>
                  <a:pt x="38099" y="114228"/>
                </a:moveTo>
                <a:lnTo>
                  <a:pt x="35012" y="951118"/>
                </a:lnTo>
                <a:lnTo>
                  <a:pt x="73112" y="951259"/>
                </a:lnTo>
                <a:lnTo>
                  <a:pt x="76199" y="114369"/>
                </a:lnTo>
                <a:lnTo>
                  <a:pt x="38099" y="114228"/>
                </a:lnTo>
                <a:close/>
              </a:path>
              <a:path w="114300" h="951864">
                <a:moveTo>
                  <a:pt x="104722" y="95178"/>
                </a:moveTo>
                <a:lnTo>
                  <a:pt x="38169" y="95178"/>
                </a:lnTo>
                <a:lnTo>
                  <a:pt x="76269" y="95319"/>
                </a:lnTo>
                <a:lnTo>
                  <a:pt x="76199" y="114369"/>
                </a:lnTo>
                <a:lnTo>
                  <a:pt x="114298" y="114509"/>
                </a:lnTo>
                <a:lnTo>
                  <a:pt x="104722" y="95178"/>
                </a:lnTo>
                <a:close/>
              </a:path>
              <a:path w="114300" h="951864">
                <a:moveTo>
                  <a:pt x="38169" y="95178"/>
                </a:moveTo>
                <a:lnTo>
                  <a:pt x="38099" y="114228"/>
                </a:lnTo>
                <a:lnTo>
                  <a:pt x="76199" y="114369"/>
                </a:lnTo>
                <a:lnTo>
                  <a:pt x="76269" y="95319"/>
                </a:lnTo>
                <a:lnTo>
                  <a:pt x="38169" y="95178"/>
                </a:lnTo>
                <a:close/>
              </a:path>
              <a:path w="114300" h="951864">
                <a:moveTo>
                  <a:pt x="57570" y="0"/>
                </a:moveTo>
                <a:lnTo>
                  <a:pt x="0" y="114087"/>
                </a:lnTo>
                <a:lnTo>
                  <a:pt x="38099" y="114228"/>
                </a:lnTo>
                <a:lnTo>
                  <a:pt x="38169" y="95178"/>
                </a:lnTo>
                <a:lnTo>
                  <a:pt x="104722" y="95178"/>
                </a:lnTo>
                <a:lnTo>
                  <a:pt x="5757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74540" y="3702704"/>
            <a:ext cx="511442" cy="1005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30210" y="3615259"/>
            <a:ext cx="800100" cy="1170940"/>
          </a:xfrm>
          <a:custGeom>
            <a:avLst/>
            <a:gdLst/>
            <a:ahLst/>
            <a:cxnLst/>
            <a:rect l="l" t="t" r="r" b="b"/>
            <a:pathLst>
              <a:path w="800100" h="1170939">
                <a:moveTo>
                  <a:pt x="0" y="0"/>
                </a:moveTo>
                <a:lnTo>
                  <a:pt x="800101" y="0"/>
                </a:lnTo>
                <a:lnTo>
                  <a:pt x="800101" y="1170468"/>
                </a:lnTo>
                <a:lnTo>
                  <a:pt x="0" y="11704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43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702411-3881-4C5F-A524-E4384C8CD9E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E645E91-678C-4070-9DA0-B5BA2F2E518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23F9BA4-3A17-4C04-AD6D-6F989D59874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382BF74-DAD9-49CD-8EF9-C34276A6DD4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投影片編號版面配置區 1">
              <a:extLst>
                <a:ext uri="{FF2B5EF4-FFF2-40B4-BE49-F238E27FC236}">
                  <a16:creationId xmlns:a16="http://schemas.microsoft.com/office/drawing/2014/main" id="{EC10628B-47F7-4385-A6B3-E3D70A3035F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5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2637" y="3087129"/>
            <a:ext cx="500380" cy="210820"/>
          </a:xfrm>
          <a:custGeom>
            <a:avLst/>
            <a:gdLst/>
            <a:ahLst/>
            <a:cxnLst/>
            <a:rect l="l" t="t" r="r" b="b"/>
            <a:pathLst>
              <a:path w="500379" h="210820">
                <a:moveTo>
                  <a:pt x="0" y="0"/>
                </a:moveTo>
                <a:lnTo>
                  <a:pt x="499870" y="0"/>
                </a:lnTo>
                <a:lnTo>
                  <a:pt x="499870" y="210745"/>
                </a:lnTo>
                <a:lnTo>
                  <a:pt x="0" y="2107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76776" y="2664070"/>
            <a:ext cx="114300" cy="951865"/>
          </a:xfrm>
          <a:custGeom>
            <a:avLst/>
            <a:gdLst/>
            <a:ahLst/>
            <a:cxnLst/>
            <a:rect l="l" t="t" r="r" b="b"/>
            <a:pathLst>
              <a:path w="114300" h="951864">
                <a:moveTo>
                  <a:pt x="38099" y="114228"/>
                </a:moveTo>
                <a:lnTo>
                  <a:pt x="35012" y="951118"/>
                </a:lnTo>
                <a:lnTo>
                  <a:pt x="73112" y="951259"/>
                </a:lnTo>
                <a:lnTo>
                  <a:pt x="76199" y="114369"/>
                </a:lnTo>
                <a:lnTo>
                  <a:pt x="38099" y="114228"/>
                </a:lnTo>
                <a:close/>
              </a:path>
              <a:path w="114300" h="951864">
                <a:moveTo>
                  <a:pt x="104722" y="95178"/>
                </a:moveTo>
                <a:lnTo>
                  <a:pt x="38169" y="95178"/>
                </a:lnTo>
                <a:lnTo>
                  <a:pt x="76269" y="95319"/>
                </a:lnTo>
                <a:lnTo>
                  <a:pt x="76199" y="114369"/>
                </a:lnTo>
                <a:lnTo>
                  <a:pt x="114298" y="114509"/>
                </a:lnTo>
                <a:lnTo>
                  <a:pt x="104722" y="95178"/>
                </a:lnTo>
                <a:close/>
              </a:path>
              <a:path w="114300" h="951864">
                <a:moveTo>
                  <a:pt x="38169" y="95178"/>
                </a:moveTo>
                <a:lnTo>
                  <a:pt x="38099" y="114228"/>
                </a:lnTo>
                <a:lnTo>
                  <a:pt x="76199" y="114369"/>
                </a:lnTo>
                <a:lnTo>
                  <a:pt x="76269" y="95319"/>
                </a:lnTo>
                <a:lnTo>
                  <a:pt x="38169" y="95178"/>
                </a:lnTo>
                <a:close/>
              </a:path>
              <a:path w="114300" h="951864">
                <a:moveTo>
                  <a:pt x="57570" y="0"/>
                </a:moveTo>
                <a:lnTo>
                  <a:pt x="0" y="114087"/>
                </a:lnTo>
                <a:lnTo>
                  <a:pt x="38099" y="114228"/>
                </a:lnTo>
                <a:lnTo>
                  <a:pt x="38169" y="95178"/>
                </a:lnTo>
                <a:lnTo>
                  <a:pt x="104722" y="95178"/>
                </a:lnTo>
                <a:lnTo>
                  <a:pt x="5757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74540" y="3702704"/>
            <a:ext cx="511442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30210" y="3615259"/>
            <a:ext cx="800100" cy="1170940"/>
          </a:xfrm>
          <a:custGeom>
            <a:avLst/>
            <a:gdLst/>
            <a:ahLst/>
            <a:cxnLst/>
            <a:rect l="l" t="t" r="r" b="b"/>
            <a:pathLst>
              <a:path w="800100" h="1170939">
                <a:moveTo>
                  <a:pt x="0" y="0"/>
                </a:moveTo>
                <a:lnTo>
                  <a:pt x="800101" y="0"/>
                </a:lnTo>
                <a:lnTo>
                  <a:pt x="800101" y="1170468"/>
                </a:lnTo>
                <a:lnTo>
                  <a:pt x="0" y="11704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44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F4B9A4F-A91A-4733-94AC-3EAC382CFF3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A97DD0D-6BC1-4603-9069-3ACD11F3A0C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565090A-B57B-4C7C-88CC-B13CD1D6DC8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54BE7FC-26A4-4DEE-9B79-A256C58C53C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5880BB2B-5215-49CE-8255-2413F42C385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9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24717" y="3368083"/>
            <a:ext cx="391160" cy="984250"/>
          </a:xfrm>
          <a:custGeom>
            <a:avLst/>
            <a:gdLst/>
            <a:ahLst/>
            <a:cxnLst/>
            <a:rect l="l" t="t" r="r" b="b"/>
            <a:pathLst>
              <a:path w="391160" h="984250">
                <a:moveTo>
                  <a:pt x="71539" y="100749"/>
                </a:moveTo>
                <a:lnTo>
                  <a:pt x="35769" y="113869"/>
                </a:lnTo>
                <a:lnTo>
                  <a:pt x="354998" y="984205"/>
                </a:lnTo>
                <a:lnTo>
                  <a:pt x="390767" y="971086"/>
                </a:lnTo>
                <a:lnTo>
                  <a:pt x="71539" y="100749"/>
                </a:lnTo>
                <a:close/>
              </a:path>
              <a:path w="391160" h="984250">
                <a:moveTo>
                  <a:pt x="14295" y="0"/>
                </a:moveTo>
                <a:lnTo>
                  <a:pt x="0" y="126988"/>
                </a:lnTo>
                <a:lnTo>
                  <a:pt x="35769" y="113869"/>
                </a:lnTo>
                <a:lnTo>
                  <a:pt x="29210" y="95984"/>
                </a:lnTo>
                <a:lnTo>
                  <a:pt x="64979" y="82863"/>
                </a:lnTo>
                <a:lnTo>
                  <a:pt x="102250" y="82863"/>
                </a:lnTo>
                <a:lnTo>
                  <a:pt x="14295" y="0"/>
                </a:lnTo>
                <a:close/>
              </a:path>
              <a:path w="391160" h="984250">
                <a:moveTo>
                  <a:pt x="64979" y="82863"/>
                </a:moveTo>
                <a:lnTo>
                  <a:pt x="29210" y="95984"/>
                </a:lnTo>
                <a:lnTo>
                  <a:pt x="35769" y="113869"/>
                </a:lnTo>
                <a:lnTo>
                  <a:pt x="71539" y="100749"/>
                </a:lnTo>
                <a:lnTo>
                  <a:pt x="64979" y="82863"/>
                </a:lnTo>
                <a:close/>
              </a:path>
              <a:path w="391160" h="984250">
                <a:moveTo>
                  <a:pt x="102250" y="82863"/>
                </a:moveTo>
                <a:lnTo>
                  <a:pt x="64979" y="82863"/>
                </a:lnTo>
                <a:lnTo>
                  <a:pt x="71539" y="100749"/>
                </a:lnTo>
                <a:lnTo>
                  <a:pt x="107309" y="87630"/>
                </a:lnTo>
                <a:lnTo>
                  <a:pt x="102250" y="82863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9315" y="4346559"/>
            <a:ext cx="812165" cy="1210310"/>
          </a:xfrm>
          <a:custGeom>
            <a:avLst/>
            <a:gdLst/>
            <a:ahLst/>
            <a:cxnLst/>
            <a:rect l="l" t="t" r="r" b="b"/>
            <a:pathLst>
              <a:path w="812165" h="1210310">
                <a:moveTo>
                  <a:pt x="0" y="0"/>
                </a:moveTo>
                <a:lnTo>
                  <a:pt x="811584" y="0"/>
                </a:lnTo>
                <a:lnTo>
                  <a:pt x="811584" y="1210177"/>
                </a:lnTo>
                <a:lnTo>
                  <a:pt x="0" y="121017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02078" y="4439969"/>
            <a:ext cx="654858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45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995A402-EF23-40B0-AAD6-5947E06A1FA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A24A7C0E-66BF-4DC3-A65E-5EA1A95008E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B6795F3-C799-4FD1-8FC2-09C582D8573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FB56955-22CE-4299-B055-72CBC8D2232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D9271C91-C124-4FA6-9019-94C4E835A8F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6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9297" y="1538066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8"/>
                </a:lnTo>
                <a:lnTo>
                  <a:pt x="0" y="3511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24717" y="3368083"/>
            <a:ext cx="391160" cy="984250"/>
          </a:xfrm>
          <a:custGeom>
            <a:avLst/>
            <a:gdLst/>
            <a:ahLst/>
            <a:cxnLst/>
            <a:rect l="l" t="t" r="r" b="b"/>
            <a:pathLst>
              <a:path w="391160" h="984250">
                <a:moveTo>
                  <a:pt x="71539" y="100749"/>
                </a:moveTo>
                <a:lnTo>
                  <a:pt x="35769" y="113869"/>
                </a:lnTo>
                <a:lnTo>
                  <a:pt x="354998" y="984205"/>
                </a:lnTo>
                <a:lnTo>
                  <a:pt x="390767" y="971086"/>
                </a:lnTo>
                <a:lnTo>
                  <a:pt x="71539" y="100749"/>
                </a:lnTo>
                <a:close/>
              </a:path>
              <a:path w="391160" h="984250">
                <a:moveTo>
                  <a:pt x="14295" y="0"/>
                </a:moveTo>
                <a:lnTo>
                  <a:pt x="0" y="126988"/>
                </a:lnTo>
                <a:lnTo>
                  <a:pt x="35769" y="113869"/>
                </a:lnTo>
                <a:lnTo>
                  <a:pt x="29210" y="95984"/>
                </a:lnTo>
                <a:lnTo>
                  <a:pt x="64979" y="82863"/>
                </a:lnTo>
                <a:lnTo>
                  <a:pt x="102250" y="82863"/>
                </a:lnTo>
                <a:lnTo>
                  <a:pt x="14295" y="0"/>
                </a:lnTo>
                <a:close/>
              </a:path>
              <a:path w="391160" h="984250">
                <a:moveTo>
                  <a:pt x="64979" y="82863"/>
                </a:moveTo>
                <a:lnTo>
                  <a:pt x="29210" y="95984"/>
                </a:lnTo>
                <a:lnTo>
                  <a:pt x="35769" y="113869"/>
                </a:lnTo>
                <a:lnTo>
                  <a:pt x="71539" y="100749"/>
                </a:lnTo>
                <a:lnTo>
                  <a:pt x="64979" y="82863"/>
                </a:lnTo>
                <a:close/>
              </a:path>
              <a:path w="391160" h="984250">
                <a:moveTo>
                  <a:pt x="102250" y="82863"/>
                </a:moveTo>
                <a:lnTo>
                  <a:pt x="64979" y="82863"/>
                </a:lnTo>
                <a:lnTo>
                  <a:pt x="71539" y="100749"/>
                </a:lnTo>
                <a:lnTo>
                  <a:pt x="107309" y="87630"/>
                </a:lnTo>
                <a:lnTo>
                  <a:pt x="102250" y="82863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9315" y="4346559"/>
            <a:ext cx="1609090" cy="1210310"/>
          </a:xfrm>
          <a:custGeom>
            <a:avLst/>
            <a:gdLst/>
            <a:ahLst/>
            <a:cxnLst/>
            <a:rect l="l" t="t" r="r" b="b"/>
            <a:pathLst>
              <a:path w="1609090" h="1210310">
                <a:moveTo>
                  <a:pt x="0" y="0"/>
                </a:moveTo>
                <a:lnTo>
                  <a:pt x="1608850" y="0"/>
                </a:lnTo>
                <a:lnTo>
                  <a:pt x="1608850" y="1210177"/>
                </a:lnTo>
                <a:lnTo>
                  <a:pt x="0" y="121017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02078" y="4439969"/>
            <a:ext cx="1398024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46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3A8B481-FD28-4EBD-939C-EFA2D3A1DD3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B340DDF-2D35-459A-B71C-05B39F79E81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F4E1BC3-07F1-40A2-B841-3A877B372FF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BCDF157-4AB7-48D4-8521-5A490A6BF29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投影片編號版面配置區 1">
              <a:extLst>
                <a:ext uri="{FF2B5EF4-FFF2-40B4-BE49-F238E27FC236}">
                  <a16:creationId xmlns:a16="http://schemas.microsoft.com/office/drawing/2014/main" id="{5241BD07-DE1A-43A0-9E08-428AC787C8D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9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05610" y="1834739"/>
            <a:ext cx="114300" cy="1848485"/>
          </a:xfrm>
          <a:custGeom>
            <a:avLst/>
            <a:gdLst/>
            <a:ahLst/>
            <a:cxnLst/>
            <a:rect l="l" t="t" r="r" b="b"/>
            <a:pathLst>
              <a:path w="114300" h="1848485">
                <a:moveTo>
                  <a:pt x="76200" y="95250"/>
                </a:moveTo>
                <a:lnTo>
                  <a:pt x="38100" y="95250"/>
                </a:lnTo>
                <a:lnTo>
                  <a:pt x="38098" y="1848145"/>
                </a:lnTo>
                <a:lnTo>
                  <a:pt x="76198" y="1848145"/>
                </a:lnTo>
                <a:lnTo>
                  <a:pt x="76200" y="95250"/>
                </a:lnTo>
                <a:close/>
              </a:path>
              <a:path w="114300" h="1848485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48485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24230" y="3682885"/>
            <a:ext cx="770890" cy="1170940"/>
          </a:xfrm>
          <a:custGeom>
            <a:avLst/>
            <a:gdLst/>
            <a:ahLst/>
            <a:cxnLst/>
            <a:rect l="l" t="t" r="r" b="b"/>
            <a:pathLst>
              <a:path w="770890" h="1170939">
                <a:moveTo>
                  <a:pt x="0" y="0"/>
                </a:moveTo>
                <a:lnTo>
                  <a:pt x="770300" y="0"/>
                </a:lnTo>
                <a:lnTo>
                  <a:pt x="770300" y="1170468"/>
                </a:lnTo>
                <a:lnTo>
                  <a:pt x="0" y="11704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46279" y="3768981"/>
            <a:ext cx="595496" cy="100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47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3B6765D-67B2-4369-886E-2A6482E0249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E24C666-1479-4679-B10D-C0041A7C21F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C50A6F-CD19-42D7-8D08-F06FB08A12F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60EAA6D-9ED5-47C1-8B88-5DFB0B6EAC0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806096D8-DDC1-4993-8902-5E1B7EAF3BC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4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05610" y="1834739"/>
            <a:ext cx="114300" cy="1848485"/>
          </a:xfrm>
          <a:custGeom>
            <a:avLst/>
            <a:gdLst/>
            <a:ahLst/>
            <a:cxnLst/>
            <a:rect l="l" t="t" r="r" b="b"/>
            <a:pathLst>
              <a:path w="114300" h="1848485">
                <a:moveTo>
                  <a:pt x="76200" y="95250"/>
                </a:moveTo>
                <a:lnTo>
                  <a:pt x="38100" y="95250"/>
                </a:lnTo>
                <a:lnTo>
                  <a:pt x="38098" y="1848145"/>
                </a:lnTo>
                <a:lnTo>
                  <a:pt x="76198" y="1848145"/>
                </a:lnTo>
                <a:lnTo>
                  <a:pt x="76200" y="95250"/>
                </a:lnTo>
                <a:close/>
              </a:path>
              <a:path w="114300" h="1848485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48485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24230" y="3682885"/>
            <a:ext cx="1562100" cy="1170940"/>
          </a:xfrm>
          <a:custGeom>
            <a:avLst/>
            <a:gdLst/>
            <a:ahLst/>
            <a:cxnLst/>
            <a:rect l="l" t="t" r="r" b="b"/>
            <a:pathLst>
              <a:path w="1562100" h="1170939">
                <a:moveTo>
                  <a:pt x="0" y="0"/>
                </a:moveTo>
                <a:lnTo>
                  <a:pt x="1561608" y="0"/>
                </a:lnTo>
                <a:lnTo>
                  <a:pt x="1561608" y="1170468"/>
                </a:lnTo>
                <a:lnTo>
                  <a:pt x="0" y="11704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46279" y="3768981"/>
            <a:ext cx="1299919" cy="100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16ACC6A-0521-42C2-A504-0CF7234AA39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052FBD5-44D2-49E6-830C-B4DBD537343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A947A02-610D-4808-8725-A5A3CAFC7ED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BD0AFEE-2D76-48F6-8462-99EFB1C5F15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D70EACF4-77AB-4DA2-B9B4-E82FB5720EC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49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0940"/>
            <a:ext cx="5706745" cy="344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370205" algn="l"/>
              </a:tabLst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5875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02329" algn="l"/>
              </a:tabLst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69570" marR="0" lvl="0" indent="-356870" algn="l" defTabSz="914400" rtl="0" eaLnBrk="1" fontAlgn="auto" latinLnBrk="0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Calibri"/>
              <a:buAutoNum type="arabicPeriod" startAt="2"/>
              <a:tabLst>
                <a:tab pos="370205" algn="l"/>
              </a:tabLst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6260" y="3824653"/>
            <a:ext cx="765175" cy="1196340"/>
          </a:xfrm>
          <a:custGeom>
            <a:avLst/>
            <a:gdLst/>
            <a:ahLst/>
            <a:cxnLst/>
            <a:rect l="l" t="t" r="r" b="b"/>
            <a:pathLst>
              <a:path w="765175" h="1196339">
                <a:moveTo>
                  <a:pt x="0" y="0"/>
                </a:moveTo>
                <a:lnTo>
                  <a:pt x="764931" y="0"/>
                </a:lnTo>
                <a:lnTo>
                  <a:pt x="764931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80005" y="3937596"/>
            <a:ext cx="566017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56967" y="2268363"/>
            <a:ext cx="975994" cy="1572260"/>
          </a:xfrm>
          <a:custGeom>
            <a:avLst/>
            <a:gdLst/>
            <a:ahLst/>
            <a:cxnLst/>
            <a:rect l="l" t="t" r="r" b="b"/>
            <a:pathLst>
              <a:path w="975995" h="1572260">
                <a:moveTo>
                  <a:pt x="76064" y="87417"/>
                </a:moveTo>
                <a:lnTo>
                  <a:pt x="43602" y="107361"/>
                </a:lnTo>
                <a:lnTo>
                  <a:pt x="943287" y="1571769"/>
                </a:lnTo>
                <a:lnTo>
                  <a:pt x="975749" y="1551825"/>
                </a:lnTo>
                <a:lnTo>
                  <a:pt x="76064" y="87417"/>
                </a:lnTo>
                <a:close/>
              </a:path>
              <a:path w="975995" h="1572260">
                <a:moveTo>
                  <a:pt x="0" y="0"/>
                </a:moveTo>
                <a:lnTo>
                  <a:pt x="11139" y="127306"/>
                </a:lnTo>
                <a:lnTo>
                  <a:pt x="43602" y="107361"/>
                </a:lnTo>
                <a:lnTo>
                  <a:pt x="33630" y="91131"/>
                </a:lnTo>
                <a:lnTo>
                  <a:pt x="66093" y="71187"/>
                </a:lnTo>
                <a:lnTo>
                  <a:pt x="102481" y="71187"/>
                </a:lnTo>
                <a:lnTo>
                  <a:pt x="108527" y="67472"/>
                </a:lnTo>
                <a:lnTo>
                  <a:pt x="0" y="0"/>
                </a:lnTo>
                <a:close/>
              </a:path>
              <a:path w="975995" h="1572260">
                <a:moveTo>
                  <a:pt x="66093" y="71187"/>
                </a:moveTo>
                <a:lnTo>
                  <a:pt x="33630" y="91131"/>
                </a:lnTo>
                <a:lnTo>
                  <a:pt x="43602" y="107361"/>
                </a:lnTo>
                <a:lnTo>
                  <a:pt x="76064" y="87417"/>
                </a:lnTo>
                <a:lnTo>
                  <a:pt x="66093" y="71187"/>
                </a:lnTo>
                <a:close/>
              </a:path>
              <a:path w="975995" h="1572260">
                <a:moveTo>
                  <a:pt x="102481" y="71187"/>
                </a:moveTo>
                <a:lnTo>
                  <a:pt x="66093" y="71187"/>
                </a:lnTo>
                <a:lnTo>
                  <a:pt x="76064" y="87417"/>
                </a:lnTo>
                <a:lnTo>
                  <a:pt x="102481" y="71187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49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5CD1DD5-046A-4E49-82C6-BED2F44E6A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DC31439-7AF8-4DD2-9328-482B1F2DAAF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CD0312-50F1-4447-AE38-1C56973C16A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7A7A8BA-18EE-482B-9316-5C7574392F6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949FC297-3FD3-4BBF-A439-BD85B27459D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5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BE85D86-FA1B-4741-A559-44788189B19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C07725B-C5CB-4A81-B07E-310013E922C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709A78-2ED2-46F2-A278-AF2FC7532D1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42981D-6FB3-4B43-B7F9-91D8203B3BD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9F2B6BFB-87AA-40AD-8A80-104CC4B4D54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580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4559300"/>
            <a:ext cx="5706745" cy="132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0285" marR="0" lvl="0" indent="-9982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102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6967" y="2268363"/>
            <a:ext cx="975994" cy="1572260"/>
          </a:xfrm>
          <a:custGeom>
            <a:avLst/>
            <a:gdLst/>
            <a:ahLst/>
            <a:cxnLst/>
            <a:rect l="l" t="t" r="r" b="b"/>
            <a:pathLst>
              <a:path w="975995" h="1572260">
                <a:moveTo>
                  <a:pt x="76064" y="87417"/>
                </a:moveTo>
                <a:lnTo>
                  <a:pt x="43602" y="107361"/>
                </a:lnTo>
                <a:lnTo>
                  <a:pt x="943287" y="1571769"/>
                </a:lnTo>
                <a:lnTo>
                  <a:pt x="975749" y="1551825"/>
                </a:lnTo>
                <a:lnTo>
                  <a:pt x="76064" y="87417"/>
                </a:lnTo>
                <a:close/>
              </a:path>
              <a:path w="975995" h="1572260">
                <a:moveTo>
                  <a:pt x="0" y="0"/>
                </a:moveTo>
                <a:lnTo>
                  <a:pt x="11139" y="127306"/>
                </a:lnTo>
                <a:lnTo>
                  <a:pt x="43602" y="107361"/>
                </a:lnTo>
                <a:lnTo>
                  <a:pt x="33630" y="91131"/>
                </a:lnTo>
                <a:lnTo>
                  <a:pt x="66093" y="71187"/>
                </a:lnTo>
                <a:lnTo>
                  <a:pt x="102481" y="71187"/>
                </a:lnTo>
                <a:lnTo>
                  <a:pt x="108527" y="67472"/>
                </a:lnTo>
                <a:lnTo>
                  <a:pt x="0" y="0"/>
                </a:lnTo>
                <a:close/>
              </a:path>
              <a:path w="975995" h="1572260">
                <a:moveTo>
                  <a:pt x="66093" y="71187"/>
                </a:moveTo>
                <a:lnTo>
                  <a:pt x="33630" y="91131"/>
                </a:lnTo>
                <a:lnTo>
                  <a:pt x="43602" y="107361"/>
                </a:lnTo>
                <a:lnTo>
                  <a:pt x="76064" y="87417"/>
                </a:lnTo>
                <a:lnTo>
                  <a:pt x="66093" y="71187"/>
                </a:lnTo>
                <a:close/>
              </a:path>
              <a:path w="975995" h="1572260">
                <a:moveTo>
                  <a:pt x="102481" y="71187"/>
                </a:moveTo>
                <a:lnTo>
                  <a:pt x="66093" y="71187"/>
                </a:lnTo>
                <a:lnTo>
                  <a:pt x="76064" y="87417"/>
                </a:lnTo>
                <a:lnTo>
                  <a:pt x="102481" y="71187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920" y="3474211"/>
            <a:ext cx="1371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Rul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6260" y="3824653"/>
            <a:ext cx="2567940" cy="1196340"/>
          </a:xfrm>
          <a:custGeom>
            <a:avLst/>
            <a:gdLst/>
            <a:ahLst/>
            <a:cxnLst/>
            <a:rect l="l" t="t" r="r" b="b"/>
            <a:pathLst>
              <a:path w="2567940" h="1196339">
                <a:moveTo>
                  <a:pt x="0" y="0"/>
                </a:moveTo>
                <a:lnTo>
                  <a:pt x="2567354" y="0"/>
                </a:lnTo>
                <a:lnTo>
                  <a:pt x="2567354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80004" y="3937596"/>
            <a:ext cx="2257835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50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CEC51C7-C188-472F-9B94-CB25653C493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D7352DEC-8E6D-44F1-9DCB-981F9102DAD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F438524-9357-4582-9BC3-FA0BBB1DC0F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333158-F2C5-4BD1-B943-69A9D4E795D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投影片編號版面配置區 1">
              <a:extLst>
                <a:ext uri="{FF2B5EF4-FFF2-40B4-BE49-F238E27FC236}">
                  <a16:creationId xmlns:a16="http://schemas.microsoft.com/office/drawing/2014/main" id="{452A0AB2-E94F-44C7-ABA2-3082B33A306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9445" y="201560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69" y="0"/>
                </a:lnTo>
                <a:lnTo>
                  <a:pt x="499869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4559300"/>
            <a:ext cx="57067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6408" y="5452364"/>
            <a:ext cx="1022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56967" y="2268363"/>
            <a:ext cx="975994" cy="1572260"/>
          </a:xfrm>
          <a:custGeom>
            <a:avLst/>
            <a:gdLst/>
            <a:ahLst/>
            <a:cxnLst/>
            <a:rect l="l" t="t" r="r" b="b"/>
            <a:pathLst>
              <a:path w="975995" h="1572260">
                <a:moveTo>
                  <a:pt x="76064" y="87417"/>
                </a:moveTo>
                <a:lnTo>
                  <a:pt x="43602" y="107361"/>
                </a:lnTo>
                <a:lnTo>
                  <a:pt x="943287" y="1571769"/>
                </a:lnTo>
                <a:lnTo>
                  <a:pt x="975749" y="1551825"/>
                </a:lnTo>
                <a:lnTo>
                  <a:pt x="76064" y="87417"/>
                </a:lnTo>
                <a:close/>
              </a:path>
              <a:path w="975995" h="1572260">
                <a:moveTo>
                  <a:pt x="0" y="0"/>
                </a:moveTo>
                <a:lnTo>
                  <a:pt x="11139" y="127306"/>
                </a:lnTo>
                <a:lnTo>
                  <a:pt x="43602" y="107361"/>
                </a:lnTo>
                <a:lnTo>
                  <a:pt x="33630" y="91131"/>
                </a:lnTo>
                <a:lnTo>
                  <a:pt x="66093" y="71187"/>
                </a:lnTo>
                <a:lnTo>
                  <a:pt x="102481" y="71187"/>
                </a:lnTo>
                <a:lnTo>
                  <a:pt x="108527" y="67472"/>
                </a:lnTo>
                <a:lnTo>
                  <a:pt x="0" y="0"/>
                </a:lnTo>
                <a:close/>
              </a:path>
              <a:path w="975995" h="1572260">
                <a:moveTo>
                  <a:pt x="66093" y="71187"/>
                </a:moveTo>
                <a:lnTo>
                  <a:pt x="33630" y="91131"/>
                </a:lnTo>
                <a:lnTo>
                  <a:pt x="43602" y="107361"/>
                </a:lnTo>
                <a:lnTo>
                  <a:pt x="76064" y="87417"/>
                </a:lnTo>
                <a:lnTo>
                  <a:pt x="66093" y="71187"/>
                </a:lnTo>
                <a:close/>
              </a:path>
              <a:path w="975995" h="1572260">
                <a:moveTo>
                  <a:pt x="102481" y="71187"/>
                </a:moveTo>
                <a:lnTo>
                  <a:pt x="66093" y="71187"/>
                </a:lnTo>
                <a:lnTo>
                  <a:pt x="76064" y="87417"/>
                </a:lnTo>
                <a:lnTo>
                  <a:pt x="102481" y="71187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5920" y="3474211"/>
            <a:ext cx="1371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Rul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34787" y="5519420"/>
            <a:ext cx="11296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230504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4810" y="5519420"/>
            <a:ext cx="12687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lvl="0" indent="-69215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9549" y="5522467"/>
            <a:ext cx="1654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 marR="5080" lvl="0" indent="-261620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wn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52145" y="5120640"/>
            <a:ext cx="242570" cy="372745"/>
          </a:xfrm>
          <a:custGeom>
            <a:avLst/>
            <a:gdLst/>
            <a:ahLst/>
            <a:cxnLst/>
            <a:rect l="l" t="t" r="r" b="b"/>
            <a:pathLst>
              <a:path w="242570" h="372745">
                <a:moveTo>
                  <a:pt x="190706" y="57599"/>
                </a:moveTo>
                <a:lnTo>
                  <a:pt x="0" y="358969"/>
                </a:lnTo>
                <a:lnTo>
                  <a:pt x="21464" y="372550"/>
                </a:lnTo>
                <a:lnTo>
                  <a:pt x="212170" y="71181"/>
                </a:lnTo>
                <a:lnTo>
                  <a:pt x="190706" y="57599"/>
                </a:lnTo>
                <a:close/>
              </a:path>
              <a:path w="242570" h="372745">
                <a:moveTo>
                  <a:pt x="237457" y="46868"/>
                </a:moveTo>
                <a:lnTo>
                  <a:pt x="197497" y="46868"/>
                </a:lnTo>
                <a:lnTo>
                  <a:pt x="218961" y="60449"/>
                </a:lnTo>
                <a:lnTo>
                  <a:pt x="212170" y="71181"/>
                </a:lnTo>
                <a:lnTo>
                  <a:pt x="233634" y="84763"/>
                </a:lnTo>
                <a:lnTo>
                  <a:pt x="237457" y="46868"/>
                </a:lnTo>
                <a:close/>
              </a:path>
              <a:path w="242570" h="372745">
                <a:moveTo>
                  <a:pt x="197497" y="46868"/>
                </a:moveTo>
                <a:lnTo>
                  <a:pt x="190706" y="57599"/>
                </a:lnTo>
                <a:lnTo>
                  <a:pt x="212170" y="71181"/>
                </a:lnTo>
                <a:lnTo>
                  <a:pt x="218961" y="60449"/>
                </a:lnTo>
                <a:lnTo>
                  <a:pt x="197497" y="46868"/>
                </a:lnTo>
                <a:close/>
              </a:path>
              <a:path w="242570" h="372745">
                <a:moveTo>
                  <a:pt x="242185" y="0"/>
                </a:moveTo>
                <a:lnTo>
                  <a:pt x="169242" y="44016"/>
                </a:lnTo>
                <a:lnTo>
                  <a:pt x="190706" y="57599"/>
                </a:lnTo>
                <a:lnTo>
                  <a:pt x="197497" y="46868"/>
                </a:lnTo>
                <a:lnTo>
                  <a:pt x="237457" y="46868"/>
                </a:lnTo>
                <a:lnTo>
                  <a:pt x="242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64750" y="5120640"/>
            <a:ext cx="76200" cy="365760"/>
          </a:xfrm>
          <a:custGeom>
            <a:avLst/>
            <a:gdLst/>
            <a:ahLst/>
            <a:cxnLst/>
            <a:rect l="l" t="t" r="r" b="b"/>
            <a:pathLst>
              <a:path w="76200" h="365760">
                <a:moveTo>
                  <a:pt x="50800" y="63500"/>
                </a:moveTo>
                <a:lnTo>
                  <a:pt x="25400" y="63500"/>
                </a:lnTo>
                <a:lnTo>
                  <a:pt x="25398" y="365760"/>
                </a:lnTo>
                <a:lnTo>
                  <a:pt x="50798" y="365760"/>
                </a:lnTo>
                <a:lnTo>
                  <a:pt x="50800" y="63500"/>
                </a:lnTo>
                <a:close/>
              </a:path>
              <a:path w="76200" h="365760">
                <a:moveTo>
                  <a:pt x="38100" y="0"/>
                </a:moveTo>
                <a:lnTo>
                  <a:pt x="0" y="76200"/>
                </a:lnTo>
                <a:lnTo>
                  <a:pt x="25399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5760">
                <a:moveTo>
                  <a:pt x="69850" y="63500"/>
                </a:moveTo>
                <a:lnTo>
                  <a:pt x="50800" y="63500"/>
                </a:lnTo>
                <a:lnTo>
                  <a:pt x="50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73848" y="5120640"/>
            <a:ext cx="220979" cy="372110"/>
          </a:xfrm>
          <a:custGeom>
            <a:avLst/>
            <a:gdLst/>
            <a:ahLst/>
            <a:cxnLst/>
            <a:rect l="l" t="t" r="r" b="b"/>
            <a:pathLst>
              <a:path w="220979" h="372110">
                <a:moveTo>
                  <a:pt x="48925" y="59782"/>
                </a:moveTo>
                <a:lnTo>
                  <a:pt x="26892" y="72419"/>
                </a:lnTo>
                <a:lnTo>
                  <a:pt x="198749" y="372078"/>
                </a:lnTo>
                <a:lnTo>
                  <a:pt x="220783" y="359441"/>
                </a:lnTo>
                <a:lnTo>
                  <a:pt x="48925" y="59782"/>
                </a:lnTo>
                <a:close/>
              </a:path>
              <a:path w="220979" h="372110">
                <a:moveTo>
                  <a:pt x="0" y="0"/>
                </a:moveTo>
                <a:lnTo>
                  <a:pt x="4859" y="85055"/>
                </a:lnTo>
                <a:lnTo>
                  <a:pt x="26892" y="72419"/>
                </a:lnTo>
                <a:lnTo>
                  <a:pt x="20574" y="61401"/>
                </a:lnTo>
                <a:lnTo>
                  <a:pt x="42607" y="48765"/>
                </a:lnTo>
                <a:lnTo>
                  <a:pt x="68136" y="48765"/>
                </a:lnTo>
                <a:lnTo>
                  <a:pt x="70959" y="47146"/>
                </a:lnTo>
                <a:lnTo>
                  <a:pt x="0" y="0"/>
                </a:lnTo>
                <a:close/>
              </a:path>
              <a:path w="220979" h="372110">
                <a:moveTo>
                  <a:pt x="42607" y="48765"/>
                </a:moveTo>
                <a:lnTo>
                  <a:pt x="20574" y="61401"/>
                </a:lnTo>
                <a:lnTo>
                  <a:pt x="26892" y="72419"/>
                </a:lnTo>
                <a:lnTo>
                  <a:pt x="48925" y="59782"/>
                </a:lnTo>
                <a:lnTo>
                  <a:pt x="42607" y="48765"/>
                </a:lnTo>
                <a:close/>
              </a:path>
              <a:path w="220979" h="372110">
                <a:moveTo>
                  <a:pt x="68136" y="48765"/>
                </a:moveTo>
                <a:lnTo>
                  <a:pt x="42607" y="48765"/>
                </a:lnTo>
                <a:lnTo>
                  <a:pt x="48925" y="59782"/>
                </a:lnTo>
                <a:lnTo>
                  <a:pt x="68136" y="48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16260" y="3824653"/>
            <a:ext cx="2567940" cy="1196340"/>
          </a:xfrm>
          <a:custGeom>
            <a:avLst/>
            <a:gdLst/>
            <a:ahLst/>
            <a:cxnLst/>
            <a:rect l="l" t="t" r="r" b="b"/>
            <a:pathLst>
              <a:path w="2567940" h="1196339">
                <a:moveTo>
                  <a:pt x="0" y="0"/>
                </a:moveTo>
                <a:lnTo>
                  <a:pt x="2567354" y="0"/>
                </a:lnTo>
                <a:lnTo>
                  <a:pt x="2567354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80004" y="3937596"/>
            <a:ext cx="2257835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58642" y="3937596"/>
            <a:ext cx="1226530" cy="10058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92726" y="3824653"/>
            <a:ext cx="1576070" cy="1196340"/>
          </a:xfrm>
          <a:custGeom>
            <a:avLst/>
            <a:gdLst/>
            <a:ahLst/>
            <a:cxnLst/>
            <a:rect l="l" t="t" r="r" b="b"/>
            <a:pathLst>
              <a:path w="1576070" h="1196339">
                <a:moveTo>
                  <a:pt x="0" y="0"/>
                </a:moveTo>
                <a:lnTo>
                  <a:pt x="1575819" y="0"/>
                </a:lnTo>
                <a:lnTo>
                  <a:pt x="1575819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837" y="3613637"/>
            <a:ext cx="2770505" cy="873125"/>
          </a:xfrm>
          <a:custGeom>
            <a:avLst/>
            <a:gdLst/>
            <a:ahLst/>
            <a:cxnLst/>
            <a:rect l="l" t="t" r="r" b="b"/>
            <a:pathLst>
              <a:path w="2770505" h="873125">
                <a:moveTo>
                  <a:pt x="0" y="0"/>
                </a:moveTo>
                <a:lnTo>
                  <a:pt x="2770359" y="0"/>
                </a:lnTo>
                <a:lnTo>
                  <a:pt x="2770359" y="872937"/>
                </a:lnTo>
                <a:lnTo>
                  <a:pt x="0" y="8729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51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305222-84D0-4EC1-A0B6-78C6F5B072B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9152271-9552-4D26-8FA6-CEB29C6694C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4ECD7D0-9874-415B-B160-ABAEB0FB0C5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CA3179F-7397-4AF5-84D3-29F8E10B294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投影片編號版面配置區 1">
              <a:extLst>
                <a:ext uri="{FF2B5EF4-FFF2-40B4-BE49-F238E27FC236}">
                  <a16:creationId xmlns:a16="http://schemas.microsoft.com/office/drawing/2014/main" id="{1DCFB531-D185-4321-83F5-F86FC9B0E7C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9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559300"/>
            <a:ext cx="57067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408" y="5452364"/>
            <a:ext cx="1022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6967" y="2268363"/>
            <a:ext cx="975994" cy="1572260"/>
          </a:xfrm>
          <a:custGeom>
            <a:avLst/>
            <a:gdLst/>
            <a:ahLst/>
            <a:cxnLst/>
            <a:rect l="l" t="t" r="r" b="b"/>
            <a:pathLst>
              <a:path w="975995" h="1572260">
                <a:moveTo>
                  <a:pt x="76064" y="87417"/>
                </a:moveTo>
                <a:lnTo>
                  <a:pt x="43602" y="107361"/>
                </a:lnTo>
                <a:lnTo>
                  <a:pt x="943287" y="1571769"/>
                </a:lnTo>
                <a:lnTo>
                  <a:pt x="975749" y="1551825"/>
                </a:lnTo>
                <a:lnTo>
                  <a:pt x="76064" y="87417"/>
                </a:lnTo>
                <a:close/>
              </a:path>
              <a:path w="975995" h="1572260">
                <a:moveTo>
                  <a:pt x="0" y="0"/>
                </a:moveTo>
                <a:lnTo>
                  <a:pt x="11139" y="127306"/>
                </a:lnTo>
                <a:lnTo>
                  <a:pt x="43602" y="107361"/>
                </a:lnTo>
                <a:lnTo>
                  <a:pt x="33630" y="91131"/>
                </a:lnTo>
                <a:lnTo>
                  <a:pt x="66093" y="71187"/>
                </a:lnTo>
                <a:lnTo>
                  <a:pt x="102481" y="71187"/>
                </a:lnTo>
                <a:lnTo>
                  <a:pt x="108527" y="67472"/>
                </a:lnTo>
                <a:lnTo>
                  <a:pt x="0" y="0"/>
                </a:lnTo>
                <a:close/>
              </a:path>
              <a:path w="975995" h="1572260">
                <a:moveTo>
                  <a:pt x="66093" y="71187"/>
                </a:moveTo>
                <a:lnTo>
                  <a:pt x="33630" y="91131"/>
                </a:lnTo>
                <a:lnTo>
                  <a:pt x="43602" y="107361"/>
                </a:lnTo>
                <a:lnTo>
                  <a:pt x="76064" y="87417"/>
                </a:lnTo>
                <a:lnTo>
                  <a:pt x="66093" y="71187"/>
                </a:lnTo>
                <a:close/>
              </a:path>
              <a:path w="975995" h="1572260">
                <a:moveTo>
                  <a:pt x="102481" y="71187"/>
                </a:moveTo>
                <a:lnTo>
                  <a:pt x="66093" y="71187"/>
                </a:lnTo>
                <a:lnTo>
                  <a:pt x="76064" y="87417"/>
                </a:lnTo>
                <a:lnTo>
                  <a:pt x="102481" y="71187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920" y="3474211"/>
            <a:ext cx="1371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Rul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787" y="5519420"/>
            <a:ext cx="11296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230504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4810" y="5519420"/>
            <a:ext cx="12687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lvl="0" indent="-69215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549" y="5522467"/>
            <a:ext cx="1654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 marR="5080" lvl="0" indent="-261620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wn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2145" y="5120640"/>
            <a:ext cx="242570" cy="372745"/>
          </a:xfrm>
          <a:custGeom>
            <a:avLst/>
            <a:gdLst/>
            <a:ahLst/>
            <a:cxnLst/>
            <a:rect l="l" t="t" r="r" b="b"/>
            <a:pathLst>
              <a:path w="242570" h="372745">
                <a:moveTo>
                  <a:pt x="190706" y="57599"/>
                </a:moveTo>
                <a:lnTo>
                  <a:pt x="0" y="358969"/>
                </a:lnTo>
                <a:lnTo>
                  <a:pt x="21464" y="372550"/>
                </a:lnTo>
                <a:lnTo>
                  <a:pt x="212170" y="71181"/>
                </a:lnTo>
                <a:lnTo>
                  <a:pt x="190706" y="57599"/>
                </a:lnTo>
                <a:close/>
              </a:path>
              <a:path w="242570" h="372745">
                <a:moveTo>
                  <a:pt x="237457" y="46868"/>
                </a:moveTo>
                <a:lnTo>
                  <a:pt x="197497" y="46868"/>
                </a:lnTo>
                <a:lnTo>
                  <a:pt x="218961" y="60449"/>
                </a:lnTo>
                <a:lnTo>
                  <a:pt x="212170" y="71181"/>
                </a:lnTo>
                <a:lnTo>
                  <a:pt x="233634" y="84763"/>
                </a:lnTo>
                <a:lnTo>
                  <a:pt x="237457" y="46868"/>
                </a:lnTo>
                <a:close/>
              </a:path>
              <a:path w="242570" h="372745">
                <a:moveTo>
                  <a:pt x="197497" y="46868"/>
                </a:moveTo>
                <a:lnTo>
                  <a:pt x="190706" y="57599"/>
                </a:lnTo>
                <a:lnTo>
                  <a:pt x="212170" y="71181"/>
                </a:lnTo>
                <a:lnTo>
                  <a:pt x="218961" y="60449"/>
                </a:lnTo>
                <a:lnTo>
                  <a:pt x="197497" y="46868"/>
                </a:lnTo>
                <a:close/>
              </a:path>
              <a:path w="242570" h="372745">
                <a:moveTo>
                  <a:pt x="242185" y="0"/>
                </a:moveTo>
                <a:lnTo>
                  <a:pt x="169242" y="44016"/>
                </a:lnTo>
                <a:lnTo>
                  <a:pt x="190706" y="57599"/>
                </a:lnTo>
                <a:lnTo>
                  <a:pt x="197497" y="46868"/>
                </a:lnTo>
                <a:lnTo>
                  <a:pt x="237457" y="46868"/>
                </a:lnTo>
                <a:lnTo>
                  <a:pt x="242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64750" y="5120640"/>
            <a:ext cx="76200" cy="365760"/>
          </a:xfrm>
          <a:custGeom>
            <a:avLst/>
            <a:gdLst/>
            <a:ahLst/>
            <a:cxnLst/>
            <a:rect l="l" t="t" r="r" b="b"/>
            <a:pathLst>
              <a:path w="76200" h="365760">
                <a:moveTo>
                  <a:pt x="50800" y="63500"/>
                </a:moveTo>
                <a:lnTo>
                  <a:pt x="25400" y="63500"/>
                </a:lnTo>
                <a:lnTo>
                  <a:pt x="25398" y="365760"/>
                </a:lnTo>
                <a:lnTo>
                  <a:pt x="50798" y="365760"/>
                </a:lnTo>
                <a:lnTo>
                  <a:pt x="50800" y="63500"/>
                </a:lnTo>
                <a:close/>
              </a:path>
              <a:path w="76200" h="365760">
                <a:moveTo>
                  <a:pt x="38100" y="0"/>
                </a:moveTo>
                <a:lnTo>
                  <a:pt x="0" y="76200"/>
                </a:lnTo>
                <a:lnTo>
                  <a:pt x="25399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5760">
                <a:moveTo>
                  <a:pt x="69850" y="63500"/>
                </a:moveTo>
                <a:lnTo>
                  <a:pt x="50800" y="63500"/>
                </a:lnTo>
                <a:lnTo>
                  <a:pt x="50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73848" y="5120640"/>
            <a:ext cx="220979" cy="372110"/>
          </a:xfrm>
          <a:custGeom>
            <a:avLst/>
            <a:gdLst/>
            <a:ahLst/>
            <a:cxnLst/>
            <a:rect l="l" t="t" r="r" b="b"/>
            <a:pathLst>
              <a:path w="220979" h="372110">
                <a:moveTo>
                  <a:pt x="48925" y="59782"/>
                </a:moveTo>
                <a:lnTo>
                  <a:pt x="26892" y="72419"/>
                </a:lnTo>
                <a:lnTo>
                  <a:pt x="198749" y="372078"/>
                </a:lnTo>
                <a:lnTo>
                  <a:pt x="220783" y="359441"/>
                </a:lnTo>
                <a:lnTo>
                  <a:pt x="48925" y="59782"/>
                </a:lnTo>
                <a:close/>
              </a:path>
              <a:path w="220979" h="372110">
                <a:moveTo>
                  <a:pt x="0" y="0"/>
                </a:moveTo>
                <a:lnTo>
                  <a:pt x="4859" y="85055"/>
                </a:lnTo>
                <a:lnTo>
                  <a:pt x="26892" y="72419"/>
                </a:lnTo>
                <a:lnTo>
                  <a:pt x="20574" y="61401"/>
                </a:lnTo>
                <a:lnTo>
                  <a:pt x="42607" y="48765"/>
                </a:lnTo>
                <a:lnTo>
                  <a:pt x="68136" y="48765"/>
                </a:lnTo>
                <a:lnTo>
                  <a:pt x="70959" y="47146"/>
                </a:lnTo>
                <a:lnTo>
                  <a:pt x="0" y="0"/>
                </a:lnTo>
                <a:close/>
              </a:path>
              <a:path w="220979" h="372110">
                <a:moveTo>
                  <a:pt x="42607" y="48765"/>
                </a:moveTo>
                <a:lnTo>
                  <a:pt x="20574" y="61401"/>
                </a:lnTo>
                <a:lnTo>
                  <a:pt x="26892" y="72419"/>
                </a:lnTo>
                <a:lnTo>
                  <a:pt x="48925" y="59782"/>
                </a:lnTo>
                <a:lnTo>
                  <a:pt x="42607" y="48765"/>
                </a:lnTo>
                <a:close/>
              </a:path>
              <a:path w="220979" h="372110">
                <a:moveTo>
                  <a:pt x="68136" y="48765"/>
                </a:moveTo>
                <a:lnTo>
                  <a:pt x="42607" y="48765"/>
                </a:lnTo>
                <a:lnTo>
                  <a:pt x="48925" y="59782"/>
                </a:lnTo>
                <a:lnTo>
                  <a:pt x="68136" y="48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16260" y="3824653"/>
            <a:ext cx="2567940" cy="1196340"/>
          </a:xfrm>
          <a:custGeom>
            <a:avLst/>
            <a:gdLst/>
            <a:ahLst/>
            <a:cxnLst/>
            <a:rect l="l" t="t" r="r" b="b"/>
            <a:pathLst>
              <a:path w="2567940" h="1196339">
                <a:moveTo>
                  <a:pt x="0" y="0"/>
                </a:moveTo>
                <a:lnTo>
                  <a:pt x="2567354" y="0"/>
                </a:lnTo>
                <a:lnTo>
                  <a:pt x="2567354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80004" y="3937596"/>
            <a:ext cx="2257835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58642" y="3937596"/>
            <a:ext cx="1226530" cy="10058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2726" y="3824653"/>
            <a:ext cx="1576070" cy="1196340"/>
          </a:xfrm>
          <a:custGeom>
            <a:avLst/>
            <a:gdLst/>
            <a:ahLst/>
            <a:cxnLst/>
            <a:rect l="l" t="t" r="r" b="b"/>
            <a:pathLst>
              <a:path w="1576070" h="1196339">
                <a:moveTo>
                  <a:pt x="0" y="0"/>
                </a:moveTo>
                <a:lnTo>
                  <a:pt x="1575819" y="0"/>
                </a:lnTo>
                <a:lnTo>
                  <a:pt x="1575819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837" y="3613637"/>
            <a:ext cx="2770505" cy="873125"/>
          </a:xfrm>
          <a:custGeom>
            <a:avLst/>
            <a:gdLst/>
            <a:ahLst/>
            <a:cxnLst/>
            <a:rect l="l" t="t" r="r" b="b"/>
            <a:pathLst>
              <a:path w="2770505" h="873125">
                <a:moveTo>
                  <a:pt x="0" y="0"/>
                </a:moveTo>
                <a:lnTo>
                  <a:pt x="2770359" y="0"/>
                </a:lnTo>
                <a:lnTo>
                  <a:pt x="2770359" y="872937"/>
                </a:lnTo>
                <a:lnTo>
                  <a:pt x="0" y="8729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52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506990D-B35E-40F2-89DB-46946EF4E4B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993EF1DC-0208-48B8-9717-9057ACA8DD3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6ED34E1-C1B4-423E-93EA-77944766094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B5559E0-0D99-465B-AEA1-8E04643784E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F8D607C3-DCCC-42BF-BFAF-3D7CD2A76E7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2637" y="1004138"/>
            <a:ext cx="500380" cy="351155"/>
          </a:xfrm>
          <a:custGeom>
            <a:avLst/>
            <a:gdLst/>
            <a:ahLst/>
            <a:cxnLst/>
            <a:rect l="l" t="t" r="r" b="b"/>
            <a:pathLst>
              <a:path w="500379" h="351155">
                <a:moveTo>
                  <a:pt x="0" y="0"/>
                </a:moveTo>
                <a:lnTo>
                  <a:pt x="499870" y="0"/>
                </a:lnTo>
                <a:lnTo>
                  <a:pt x="499870" y="351109"/>
                </a:lnTo>
                <a:lnTo>
                  <a:pt x="0" y="3511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559300"/>
            <a:ext cx="57067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408" y="5452364"/>
            <a:ext cx="1022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1505" y="1336431"/>
            <a:ext cx="863600" cy="2499995"/>
          </a:xfrm>
          <a:custGeom>
            <a:avLst/>
            <a:gdLst/>
            <a:ahLst/>
            <a:cxnLst/>
            <a:rect l="l" t="t" r="r" b="b"/>
            <a:pathLst>
              <a:path w="863600" h="2499995">
                <a:moveTo>
                  <a:pt x="72328" y="102499"/>
                </a:moveTo>
                <a:lnTo>
                  <a:pt x="36164" y="114488"/>
                </a:lnTo>
                <a:lnTo>
                  <a:pt x="826898" y="2499725"/>
                </a:lnTo>
                <a:lnTo>
                  <a:pt x="863062" y="2487736"/>
                </a:lnTo>
                <a:lnTo>
                  <a:pt x="72328" y="102499"/>
                </a:lnTo>
                <a:close/>
              </a:path>
              <a:path w="863600" h="2499995">
                <a:moveTo>
                  <a:pt x="18280" y="0"/>
                </a:moveTo>
                <a:lnTo>
                  <a:pt x="0" y="126476"/>
                </a:lnTo>
                <a:lnTo>
                  <a:pt x="36164" y="114488"/>
                </a:lnTo>
                <a:lnTo>
                  <a:pt x="30170" y="96406"/>
                </a:lnTo>
                <a:lnTo>
                  <a:pt x="66334" y="84418"/>
                </a:lnTo>
                <a:lnTo>
                  <a:pt x="102421" y="84418"/>
                </a:lnTo>
                <a:lnTo>
                  <a:pt x="18280" y="0"/>
                </a:lnTo>
                <a:close/>
              </a:path>
              <a:path w="863600" h="2499995">
                <a:moveTo>
                  <a:pt x="66334" y="84418"/>
                </a:moveTo>
                <a:lnTo>
                  <a:pt x="30170" y="96406"/>
                </a:lnTo>
                <a:lnTo>
                  <a:pt x="36164" y="114488"/>
                </a:lnTo>
                <a:lnTo>
                  <a:pt x="72328" y="102499"/>
                </a:lnTo>
                <a:lnTo>
                  <a:pt x="66334" y="84418"/>
                </a:lnTo>
                <a:close/>
              </a:path>
              <a:path w="863600" h="2499995">
                <a:moveTo>
                  <a:pt x="102421" y="84418"/>
                </a:moveTo>
                <a:lnTo>
                  <a:pt x="66334" y="84418"/>
                </a:lnTo>
                <a:lnTo>
                  <a:pt x="72328" y="102499"/>
                </a:lnTo>
                <a:lnTo>
                  <a:pt x="108493" y="90510"/>
                </a:lnTo>
                <a:lnTo>
                  <a:pt x="102421" y="84418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920" y="3474211"/>
            <a:ext cx="1371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Rul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787" y="5519420"/>
            <a:ext cx="11296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230504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24810" y="5519420"/>
            <a:ext cx="12687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lvl="0" indent="-69215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549" y="5522467"/>
            <a:ext cx="1654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 marR="5080" lvl="0" indent="-261620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wn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2145" y="5120640"/>
            <a:ext cx="242570" cy="372745"/>
          </a:xfrm>
          <a:custGeom>
            <a:avLst/>
            <a:gdLst/>
            <a:ahLst/>
            <a:cxnLst/>
            <a:rect l="l" t="t" r="r" b="b"/>
            <a:pathLst>
              <a:path w="242570" h="372745">
                <a:moveTo>
                  <a:pt x="190706" y="57599"/>
                </a:moveTo>
                <a:lnTo>
                  <a:pt x="0" y="358969"/>
                </a:lnTo>
                <a:lnTo>
                  <a:pt x="21464" y="372550"/>
                </a:lnTo>
                <a:lnTo>
                  <a:pt x="212170" y="71181"/>
                </a:lnTo>
                <a:lnTo>
                  <a:pt x="190706" y="57599"/>
                </a:lnTo>
                <a:close/>
              </a:path>
              <a:path w="242570" h="372745">
                <a:moveTo>
                  <a:pt x="237457" y="46868"/>
                </a:moveTo>
                <a:lnTo>
                  <a:pt x="197497" y="46868"/>
                </a:lnTo>
                <a:lnTo>
                  <a:pt x="218961" y="60449"/>
                </a:lnTo>
                <a:lnTo>
                  <a:pt x="212170" y="71181"/>
                </a:lnTo>
                <a:lnTo>
                  <a:pt x="233634" y="84763"/>
                </a:lnTo>
                <a:lnTo>
                  <a:pt x="237457" y="46868"/>
                </a:lnTo>
                <a:close/>
              </a:path>
              <a:path w="242570" h="372745">
                <a:moveTo>
                  <a:pt x="197497" y="46868"/>
                </a:moveTo>
                <a:lnTo>
                  <a:pt x="190706" y="57599"/>
                </a:lnTo>
                <a:lnTo>
                  <a:pt x="212170" y="71181"/>
                </a:lnTo>
                <a:lnTo>
                  <a:pt x="218961" y="60449"/>
                </a:lnTo>
                <a:lnTo>
                  <a:pt x="197497" y="46868"/>
                </a:lnTo>
                <a:close/>
              </a:path>
              <a:path w="242570" h="372745">
                <a:moveTo>
                  <a:pt x="242185" y="0"/>
                </a:moveTo>
                <a:lnTo>
                  <a:pt x="169242" y="44016"/>
                </a:lnTo>
                <a:lnTo>
                  <a:pt x="190706" y="57599"/>
                </a:lnTo>
                <a:lnTo>
                  <a:pt x="197497" y="46868"/>
                </a:lnTo>
                <a:lnTo>
                  <a:pt x="237457" y="46868"/>
                </a:lnTo>
                <a:lnTo>
                  <a:pt x="242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64750" y="5120640"/>
            <a:ext cx="76200" cy="365760"/>
          </a:xfrm>
          <a:custGeom>
            <a:avLst/>
            <a:gdLst/>
            <a:ahLst/>
            <a:cxnLst/>
            <a:rect l="l" t="t" r="r" b="b"/>
            <a:pathLst>
              <a:path w="76200" h="365760">
                <a:moveTo>
                  <a:pt x="50800" y="63500"/>
                </a:moveTo>
                <a:lnTo>
                  <a:pt x="25400" y="63500"/>
                </a:lnTo>
                <a:lnTo>
                  <a:pt x="25398" y="365760"/>
                </a:lnTo>
                <a:lnTo>
                  <a:pt x="50798" y="365760"/>
                </a:lnTo>
                <a:lnTo>
                  <a:pt x="50800" y="63500"/>
                </a:lnTo>
                <a:close/>
              </a:path>
              <a:path w="76200" h="365760">
                <a:moveTo>
                  <a:pt x="38100" y="0"/>
                </a:moveTo>
                <a:lnTo>
                  <a:pt x="0" y="76200"/>
                </a:lnTo>
                <a:lnTo>
                  <a:pt x="25399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5760">
                <a:moveTo>
                  <a:pt x="69850" y="63500"/>
                </a:moveTo>
                <a:lnTo>
                  <a:pt x="50800" y="63500"/>
                </a:lnTo>
                <a:lnTo>
                  <a:pt x="50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73848" y="5120640"/>
            <a:ext cx="220979" cy="372110"/>
          </a:xfrm>
          <a:custGeom>
            <a:avLst/>
            <a:gdLst/>
            <a:ahLst/>
            <a:cxnLst/>
            <a:rect l="l" t="t" r="r" b="b"/>
            <a:pathLst>
              <a:path w="220979" h="372110">
                <a:moveTo>
                  <a:pt x="48925" y="59782"/>
                </a:moveTo>
                <a:lnTo>
                  <a:pt x="26892" y="72419"/>
                </a:lnTo>
                <a:lnTo>
                  <a:pt x="198749" y="372078"/>
                </a:lnTo>
                <a:lnTo>
                  <a:pt x="220783" y="359441"/>
                </a:lnTo>
                <a:lnTo>
                  <a:pt x="48925" y="59782"/>
                </a:lnTo>
                <a:close/>
              </a:path>
              <a:path w="220979" h="372110">
                <a:moveTo>
                  <a:pt x="0" y="0"/>
                </a:moveTo>
                <a:lnTo>
                  <a:pt x="4859" y="85055"/>
                </a:lnTo>
                <a:lnTo>
                  <a:pt x="26892" y="72419"/>
                </a:lnTo>
                <a:lnTo>
                  <a:pt x="20574" y="61401"/>
                </a:lnTo>
                <a:lnTo>
                  <a:pt x="42607" y="48765"/>
                </a:lnTo>
                <a:lnTo>
                  <a:pt x="68136" y="48765"/>
                </a:lnTo>
                <a:lnTo>
                  <a:pt x="70959" y="47146"/>
                </a:lnTo>
                <a:lnTo>
                  <a:pt x="0" y="0"/>
                </a:lnTo>
                <a:close/>
              </a:path>
              <a:path w="220979" h="372110">
                <a:moveTo>
                  <a:pt x="42607" y="48765"/>
                </a:moveTo>
                <a:lnTo>
                  <a:pt x="20574" y="61401"/>
                </a:lnTo>
                <a:lnTo>
                  <a:pt x="26892" y="72419"/>
                </a:lnTo>
                <a:lnTo>
                  <a:pt x="48925" y="59782"/>
                </a:lnTo>
                <a:lnTo>
                  <a:pt x="42607" y="48765"/>
                </a:lnTo>
                <a:close/>
              </a:path>
              <a:path w="220979" h="372110">
                <a:moveTo>
                  <a:pt x="68136" y="48765"/>
                </a:moveTo>
                <a:lnTo>
                  <a:pt x="42607" y="48765"/>
                </a:lnTo>
                <a:lnTo>
                  <a:pt x="48925" y="59782"/>
                </a:lnTo>
                <a:lnTo>
                  <a:pt x="68136" y="48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16260" y="3824653"/>
            <a:ext cx="2567940" cy="1196340"/>
          </a:xfrm>
          <a:custGeom>
            <a:avLst/>
            <a:gdLst/>
            <a:ahLst/>
            <a:cxnLst/>
            <a:rect l="l" t="t" r="r" b="b"/>
            <a:pathLst>
              <a:path w="2567940" h="1196339">
                <a:moveTo>
                  <a:pt x="0" y="0"/>
                </a:moveTo>
                <a:lnTo>
                  <a:pt x="2567354" y="0"/>
                </a:lnTo>
                <a:lnTo>
                  <a:pt x="2567354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92726" y="3824653"/>
            <a:ext cx="1576070" cy="1196340"/>
          </a:xfrm>
          <a:custGeom>
            <a:avLst/>
            <a:gdLst/>
            <a:ahLst/>
            <a:cxnLst/>
            <a:rect l="l" t="t" r="r" b="b"/>
            <a:pathLst>
              <a:path w="1576070" h="1196339">
                <a:moveTo>
                  <a:pt x="0" y="0"/>
                </a:moveTo>
                <a:lnTo>
                  <a:pt x="1575819" y="0"/>
                </a:lnTo>
                <a:lnTo>
                  <a:pt x="1575819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837" y="3613637"/>
            <a:ext cx="2770505" cy="873125"/>
          </a:xfrm>
          <a:custGeom>
            <a:avLst/>
            <a:gdLst/>
            <a:ahLst/>
            <a:cxnLst/>
            <a:rect l="l" t="t" r="r" b="b"/>
            <a:pathLst>
              <a:path w="2770505" h="873125">
                <a:moveTo>
                  <a:pt x="0" y="0"/>
                </a:moveTo>
                <a:lnTo>
                  <a:pt x="2770359" y="0"/>
                </a:lnTo>
                <a:lnTo>
                  <a:pt x="2770359" y="872937"/>
                </a:lnTo>
                <a:lnTo>
                  <a:pt x="0" y="8729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1085" y="3949978"/>
            <a:ext cx="2288712" cy="1005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304692" y="3919609"/>
            <a:ext cx="1351885" cy="1005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53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791CB67-8775-4ABE-9815-5CB0E519E2D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A4CB697-B2B0-4699-B300-F34F146FCB3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F567625-1C56-41A8-B6BC-19080730A32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E139F25-37F2-43CC-9D14-AD823F62931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62BC3071-06CE-495E-9591-9E9A7018E5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2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9051"/>
            <a:ext cx="357759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ck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r>
              <a:rPr kumimoji="0" sz="40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x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9071" y="600455"/>
            <a:ext cx="6016752" cy="2746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6476" y="597714"/>
            <a:ext cx="6022340" cy="2751455"/>
          </a:xfrm>
          <a:custGeom>
            <a:avLst/>
            <a:gdLst/>
            <a:ahLst/>
            <a:cxnLst/>
            <a:rect l="l" t="t" r="r" b="b"/>
            <a:pathLst>
              <a:path w="6022340" h="2751454">
                <a:moveTo>
                  <a:pt x="0" y="0"/>
                </a:moveTo>
                <a:lnTo>
                  <a:pt x="6022225" y="0"/>
                </a:lnTo>
                <a:lnTo>
                  <a:pt x="6022225" y="2751111"/>
                </a:lnTo>
                <a:lnTo>
                  <a:pt x="0" y="27511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440940"/>
            <a:ext cx="505333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z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4559300"/>
            <a:ext cx="57067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408" y="5452364"/>
            <a:ext cx="1022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71505" y="1336431"/>
            <a:ext cx="863600" cy="2499995"/>
          </a:xfrm>
          <a:custGeom>
            <a:avLst/>
            <a:gdLst/>
            <a:ahLst/>
            <a:cxnLst/>
            <a:rect l="l" t="t" r="r" b="b"/>
            <a:pathLst>
              <a:path w="863600" h="2499995">
                <a:moveTo>
                  <a:pt x="72328" y="102499"/>
                </a:moveTo>
                <a:lnTo>
                  <a:pt x="36164" y="114488"/>
                </a:lnTo>
                <a:lnTo>
                  <a:pt x="826898" y="2499725"/>
                </a:lnTo>
                <a:lnTo>
                  <a:pt x="863062" y="2487736"/>
                </a:lnTo>
                <a:lnTo>
                  <a:pt x="72328" y="102499"/>
                </a:lnTo>
                <a:close/>
              </a:path>
              <a:path w="863600" h="2499995">
                <a:moveTo>
                  <a:pt x="18280" y="0"/>
                </a:moveTo>
                <a:lnTo>
                  <a:pt x="0" y="126476"/>
                </a:lnTo>
                <a:lnTo>
                  <a:pt x="36164" y="114488"/>
                </a:lnTo>
                <a:lnTo>
                  <a:pt x="30170" y="96406"/>
                </a:lnTo>
                <a:lnTo>
                  <a:pt x="66334" y="84418"/>
                </a:lnTo>
                <a:lnTo>
                  <a:pt x="102421" y="84418"/>
                </a:lnTo>
                <a:lnTo>
                  <a:pt x="18280" y="0"/>
                </a:lnTo>
                <a:close/>
              </a:path>
              <a:path w="863600" h="2499995">
                <a:moveTo>
                  <a:pt x="66334" y="84418"/>
                </a:moveTo>
                <a:lnTo>
                  <a:pt x="30170" y="96406"/>
                </a:lnTo>
                <a:lnTo>
                  <a:pt x="36164" y="114488"/>
                </a:lnTo>
                <a:lnTo>
                  <a:pt x="72328" y="102499"/>
                </a:lnTo>
                <a:lnTo>
                  <a:pt x="66334" y="84418"/>
                </a:lnTo>
                <a:close/>
              </a:path>
              <a:path w="863600" h="2499995">
                <a:moveTo>
                  <a:pt x="102421" y="84418"/>
                </a:moveTo>
                <a:lnTo>
                  <a:pt x="66334" y="84418"/>
                </a:lnTo>
                <a:lnTo>
                  <a:pt x="72328" y="102499"/>
                </a:lnTo>
                <a:lnTo>
                  <a:pt x="108493" y="90510"/>
                </a:lnTo>
                <a:lnTo>
                  <a:pt x="102421" y="84418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5920" y="3474211"/>
            <a:ext cx="1371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Rul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4787" y="5519420"/>
            <a:ext cx="11296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230504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4810" y="5519420"/>
            <a:ext cx="12687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lvl="0" indent="-69215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9549" y="5522467"/>
            <a:ext cx="16541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 marR="5080" lvl="0" indent="-261620" algn="l" defTabSz="914400" rtl="0" eaLnBrk="1" fontAlgn="auto" latinLnBrk="0" hangingPunct="1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wn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2145" y="5120640"/>
            <a:ext cx="242570" cy="372745"/>
          </a:xfrm>
          <a:custGeom>
            <a:avLst/>
            <a:gdLst/>
            <a:ahLst/>
            <a:cxnLst/>
            <a:rect l="l" t="t" r="r" b="b"/>
            <a:pathLst>
              <a:path w="242570" h="372745">
                <a:moveTo>
                  <a:pt x="190706" y="57599"/>
                </a:moveTo>
                <a:lnTo>
                  <a:pt x="0" y="358969"/>
                </a:lnTo>
                <a:lnTo>
                  <a:pt x="21464" y="372550"/>
                </a:lnTo>
                <a:lnTo>
                  <a:pt x="212170" y="71181"/>
                </a:lnTo>
                <a:lnTo>
                  <a:pt x="190706" y="57599"/>
                </a:lnTo>
                <a:close/>
              </a:path>
              <a:path w="242570" h="372745">
                <a:moveTo>
                  <a:pt x="237457" y="46868"/>
                </a:moveTo>
                <a:lnTo>
                  <a:pt x="197497" y="46868"/>
                </a:lnTo>
                <a:lnTo>
                  <a:pt x="218961" y="60449"/>
                </a:lnTo>
                <a:lnTo>
                  <a:pt x="212170" y="71181"/>
                </a:lnTo>
                <a:lnTo>
                  <a:pt x="233634" y="84763"/>
                </a:lnTo>
                <a:lnTo>
                  <a:pt x="237457" y="46868"/>
                </a:lnTo>
                <a:close/>
              </a:path>
              <a:path w="242570" h="372745">
                <a:moveTo>
                  <a:pt x="197497" y="46868"/>
                </a:moveTo>
                <a:lnTo>
                  <a:pt x="190706" y="57599"/>
                </a:lnTo>
                <a:lnTo>
                  <a:pt x="212170" y="71181"/>
                </a:lnTo>
                <a:lnTo>
                  <a:pt x="218961" y="60449"/>
                </a:lnTo>
                <a:lnTo>
                  <a:pt x="197497" y="46868"/>
                </a:lnTo>
                <a:close/>
              </a:path>
              <a:path w="242570" h="372745">
                <a:moveTo>
                  <a:pt x="242185" y="0"/>
                </a:moveTo>
                <a:lnTo>
                  <a:pt x="169242" y="44016"/>
                </a:lnTo>
                <a:lnTo>
                  <a:pt x="190706" y="57599"/>
                </a:lnTo>
                <a:lnTo>
                  <a:pt x="197497" y="46868"/>
                </a:lnTo>
                <a:lnTo>
                  <a:pt x="237457" y="46868"/>
                </a:lnTo>
                <a:lnTo>
                  <a:pt x="242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64750" y="5120640"/>
            <a:ext cx="76200" cy="365760"/>
          </a:xfrm>
          <a:custGeom>
            <a:avLst/>
            <a:gdLst/>
            <a:ahLst/>
            <a:cxnLst/>
            <a:rect l="l" t="t" r="r" b="b"/>
            <a:pathLst>
              <a:path w="76200" h="365760">
                <a:moveTo>
                  <a:pt x="50800" y="63500"/>
                </a:moveTo>
                <a:lnTo>
                  <a:pt x="25400" y="63500"/>
                </a:lnTo>
                <a:lnTo>
                  <a:pt x="25398" y="365760"/>
                </a:lnTo>
                <a:lnTo>
                  <a:pt x="50798" y="365760"/>
                </a:lnTo>
                <a:lnTo>
                  <a:pt x="50800" y="63500"/>
                </a:lnTo>
                <a:close/>
              </a:path>
              <a:path w="76200" h="365760">
                <a:moveTo>
                  <a:pt x="38100" y="0"/>
                </a:moveTo>
                <a:lnTo>
                  <a:pt x="0" y="76200"/>
                </a:lnTo>
                <a:lnTo>
                  <a:pt x="25399" y="76200"/>
                </a:lnTo>
                <a:lnTo>
                  <a:pt x="25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5760">
                <a:moveTo>
                  <a:pt x="69850" y="63500"/>
                </a:moveTo>
                <a:lnTo>
                  <a:pt x="50800" y="63500"/>
                </a:lnTo>
                <a:lnTo>
                  <a:pt x="50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73848" y="5120640"/>
            <a:ext cx="220979" cy="372110"/>
          </a:xfrm>
          <a:custGeom>
            <a:avLst/>
            <a:gdLst/>
            <a:ahLst/>
            <a:cxnLst/>
            <a:rect l="l" t="t" r="r" b="b"/>
            <a:pathLst>
              <a:path w="220979" h="372110">
                <a:moveTo>
                  <a:pt x="48925" y="59782"/>
                </a:moveTo>
                <a:lnTo>
                  <a:pt x="26892" y="72419"/>
                </a:lnTo>
                <a:lnTo>
                  <a:pt x="198749" y="372078"/>
                </a:lnTo>
                <a:lnTo>
                  <a:pt x="220783" y="359441"/>
                </a:lnTo>
                <a:lnTo>
                  <a:pt x="48925" y="59782"/>
                </a:lnTo>
                <a:close/>
              </a:path>
              <a:path w="220979" h="372110">
                <a:moveTo>
                  <a:pt x="0" y="0"/>
                </a:moveTo>
                <a:lnTo>
                  <a:pt x="4859" y="85055"/>
                </a:lnTo>
                <a:lnTo>
                  <a:pt x="26892" y="72419"/>
                </a:lnTo>
                <a:lnTo>
                  <a:pt x="20574" y="61401"/>
                </a:lnTo>
                <a:lnTo>
                  <a:pt x="42607" y="48765"/>
                </a:lnTo>
                <a:lnTo>
                  <a:pt x="68136" y="48765"/>
                </a:lnTo>
                <a:lnTo>
                  <a:pt x="70959" y="47146"/>
                </a:lnTo>
                <a:lnTo>
                  <a:pt x="0" y="0"/>
                </a:lnTo>
                <a:close/>
              </a:path>
              <a:path w="220979" h="372110">
                <a:moveTo>
                  <a:pt x="42607" y="48765"/>
                </a:moveTo>
                <a:lnTo>
                  <a:pt x="20574" y="61401"/>
                </a:lnTo>
                <a:lnTo>
                  <a:pt x="26892" y="72419"/>
                </a:lnTo>
                <a:lnTo>
                  <a:pt x="48925" y="59782"/>
                </a:lnTo>
                <a:lnTo>
                  <a:pt x="42607" y="48765"/>
                </a:lnTo>
                <a:close/>
              </a:path>
              <a:path w="220979" h="372110">
                <a:moveTo>
                  <a:pt x="68136" y="48765"/>
                </a:moveTo>
                <a:lnTo>
                  <a:pt x="42607" y="48765"/>
                </a:lnTo>
                <a:lnTo>
                  <a:pt x="48925" y="59782"/>
                </a:lnTo>
                <a:lnTo>
                  <a:pt x="68136" y="48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16260" y="3824653"/>
            <a:ext cx="2567940" cy="1196340"/>
          </a:xfrm>
          <a:custGeom>
            <a:avLst/>
            <a:gdLst/>
            <a:ahLst/>
            <a:cxnLst/>
            <a:rect l="l" t="t" r="r" b="b"/>
            <a:pathLst>
              <a:path w="2567940" h="1196339">
                <a:moveTo>
                  <a:pt x="0" y="0"/>
                </a:moveTo>
                <a:lnTo>
                  <a:pt x="2567354" y="0"/>
                </a:lnTo>
                <a:lnTo>
                  <a:pt x="2567354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650" y="1681650"/>
            <a:ext cx="4562523" cy="547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8110" y="3810060"/>
            <a:ext cx="2508390" cy="502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81308" y="3808392"/>
            <a:ext cx="1503466" cy="502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76966" y="5155822"/>
            <a:ext cx="2240857" cy="1005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2726" y="3824653"/>
            <a:ext cx="1576070" cy="1196340"/>
          </a:xfrm>
          <a:custGeom>
            <a:avLst/>
            <a:gdLst/>
            <a:ahLst/>
            <a:cxnLst/>
            <a:rect l="l" t="t" r="r" b="b"/>
            <a:pathLst>
              <a:path w="1576070" h="1196339">
                <a:moveTo>
                  <a:pt x="0" y="0"/>
                </a:moveTo>
                <a:lnTo>
                  <a:pt x="1575819" y="0"/>
                </a:lnTo>
                <a:lnTo>
                  <a:pt x="1575819" y="1195755"/>
                </a:lnTo>
                <a:lnTo>
                  <a:pt x="0" y="119575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837" y="3613637"/>
            <a:ext cx="2770505" cy="873125"/>
          </a:xfrm>
          <a:custGeom>
            <a:avLst/>
            <a:gdLst/>
            <a:ahLst/>
            <a:cxnLst/>
            <a:rect l="l" t="t" r="r" b="b"/>
            <a:pathLst>
              <a:path w="2770505" h="873125">
                <a:moveTo>
                  <a:pt x="0" y="0"/>
                </a:moveTo>
                <a:lnTo>
                  <a:pt x="2770359" y="0"/>
                </a:lnTo>
                <a:lnTo>
                  <a:pt x="2770359" y="872937"/>
                </a:lnTo>
                <a:lnTo>
                  <a:pt x="0" y="8729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51085" y="3949978"/>
            <a:ext cx="2288712" cy="1005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04692" y="3919609"/>
            <a:ext cx="1351885" cy="1005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54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05C7C84-5AFF-42AF-B387-DD1B1035F5B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874D7B06-EFD5-41B9-9465-A7A4AED4891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376D269-38F9-4B5E-BDFD-27149636F3B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BF4A5B3-4DD2-4E24-9AFF-A8AE1CCDA71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投影片編號版面配置區 1">
              <a:extLst>
                <a:ext uri="{FF2B5EF4-FFF2-40B4-BE49-F238E27FC236}">
                  <a16:creationId xmlns:a16="http://schemas.microsoft.com/office/drawing/2014/main" id="{949B5F11-6CAD-436E-BAD3-2BF023B11E2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2329193" y="0"/>
                </a:moveTo>
                <a:lnTo>
                  <a:pt x="2138163" y="7721"/>
                </a:lnTo>
                <a:lnTo>
                  <a:pt x="1951386" y="30485"/>
                </a:lnTo>
                <a:lnTo>
                  <a:pt x="1769461" y="67692"/>
                </a:lnTo>
                <a:lnTo>
                  <a:pt x="1592988" y="118743"/>
                </a:lnTo>
                <a:lnTo>
                  <a:pt x="1422566" y="183039"/>
                </a:lnTo>
                <a:lnTo>
                  <a:pt x="1258795" y="259980"/>
                </a:lnTo>
                <a:lnTo>
                  <a:pt x="1102274" y="348966"/>
                </a:lnTo>
                <a:lnTo>
                  <a:pt x="953602" y="449398"/>
                </a:lnTo>
                <a:lnTo>
                  <a:pt x="813379" y="560678"/>
                </a:lnTo>
                <a:lnTo>
                  <a:pt x="682205" y="682204"/>
                </a:lnTo>
                <a:lnTo>
                  <a:pt x="560678" y="813378"/>
                </a:lnTo>
                <a:lnTo>
                  <a:pt x="449399" y="953601"/>
                </a:lnTo>
                <a:lnTo>
                  <a:pt x="348966" y="1102273"/>
                </a:lnTo>
                <a:lnTo>
                  <a:pt x="259980" y="1258794"/>
                </a:lnTo>
                <a:lnTo>
                  <a:pt x="183039" y="1422565"/>
                </a:lnTo>
                <a:lnTo>
                  <a:pt x="118743" y="1592987"/>
                </a:lnTo>
                <a:lnTo>
                  <a:pt x="67692" y="1769460"/>
                </a:lnTo>
                <a:lnTo>
                  <a:pt x="30485" y="1951385"/>
                </a:lnTo>
                <a:lnTo>
                  <a:pt x="7721" y="2138162"/>
                </a:lnTo>
                <a:lnTo>
                  <a:pt x="0" y="2329192"/>
                </a:lnTo>
                <a:lnTo>
                  <a:pt x="7721" y="2520222"/>
                </a:lnTo>
                <a:lnTo>
                  <a:pt x="30485" y="2706999"/>
                </a:lnTo>
                <a:lnTo>
                  <a:pt x="67692" y="2888924"/>
                </a:lnTo>
                <a:lnTo>
                  <a:pt x="118743" y="3065397"/>
                </a:lnTo>
                <a:lnTo>
                  <a:pt x="183039" y="3235819"/>
                </a:lnTo>
                <a:lnTo>
                  <a:pt x="259980" y="3399591"/>
                </a:lnTo>
                <a:lnTo>
                  <a:pt x="348966" y="3556112"/>
                </a:lnTo>
                <a:lnTo>
                  <a:pt x="449399" y="3704784"/>
                </a:lnTo>
                <a:lnTo>
                  <a:pt x="560678" y="3845007"/>
                </a:lnTo>
                <a:lnTo>
                  <a:pt x="682205" y="3976181"/>
                </a:lnTo>
                <a:lnTo>
                  <a:pt x="813379" y="4097707"/>
                </a:lnTo>
                <a:lnTo>
                  <a:pt x="953602" y="4208987"/>
                </a:lnTo>
                <a:lnTo>
                  <a:pt x="1102274" y="4309419"/>
                </a:lnTo>
                <a:lnTo>
                  <a:pt x="1258795" y="4398406"/>
                </a:lnTo>
                <a:lnTo>
                  <a:pt x="1422566" y="4475347"/>
                </a:lnTo>
                <a:lnTo>
                  <a:pt x="1592988" y="4539642"/>
                </a:lnTo>
                <a:lnTo>
                  <a:pt x="1769461" y="4590694"/>
                </a:lnTo>
                <a:lnTo>
                  <a:pt x="1951386" y="4627901"/>
                </a:lnTo>
                <a:lnTo>
                  <a:pt x="2138163" y="4650665"/>
                </a:lnTo>
                <a:lnTo>
                  <a:pt x="2329193" y="4658386"/>
                </a:lnTo>
                <a:lnTo>
                  <a:pt x="2520224" y="4650665"/>
                </a:lnTo>
                <a:lnTo>
                  <a:pt x="2707001" y="4627901"/>
                </a:lnTo>
                <a:lnTo>
                  <a:pt x="2888926" y="4590694"/>
                </a:lnTo>
                <a:lnTo>
                  <a:pt x="3065399" y="4539642"/>
                </a:lnTo>
                <a:lnTo>
                  <a:pt x="3235821" y="4475347"/>
                </a:lnTo>
                <a:lnTo>
                  <a:pt x="3399592" y="4398406"/>
                </a:lnTo>
                <a:lnTo>
                  <a:pt x="3556113" y="4309419"/>
                </a:lnTo>
                <a:lnTo>
                  <a:pt x="3704785" y="4208987"/>
                </a:lnTo>
                <a:lnTo>
                  <a:pt x="3845007" y="4097707"/>
                </a:lnTo>
                <a:lnTo>
                  <a:pt x="3976182" y="3976181"/>
                </a:lnTo>
                <a:lnTo>
                  <a:pt x="4097708" y="3845007"/>
                </a:lnTo>
                <a:lnTo>
                  <a:pt x="4208987" y="3704784"/>
                </a:lnTo>
                <a:lnTo>
                  <a:pt x="4309420" y="3556112"/>
                </a:lnTo>
                <a:lnTo>
                  <a:pt x="4398406" y="3399591"/>
                </a:lnTo>
                <a:lnTo>
                  <a:pt x="4475347" y="3235819"/>
                </a:lnTo>
                <a:lnTo>
                  <a:pt x="4539642" y="3065397"/>
                </a:lnTo>
                <a:lnTo>
                  <a:pt x="4590694" y="2888924"/>
                </a:lnTo>
                <a:lnTo>
                  <a:pt x="4627901" y="2706999"/>
                </a:lnTo>
                <a:lnTo>
                  <a:pt x="4650665" y="2520222"/>
                </a:lnTo>
                <a:lnTo>
                  <a:pt x="4658386" y="2329192"/>
                </a:lnTo>
                <a:lnTo>
                  <a:pt x="4650665" y="2138162"/>
                </a:lnTo>
                <a:lnTo>
                  <a:pt x="4627901" y="1951385"/>
                </a:lnTo>
                <a:lnTo>
                  <a:pt x="4590694" y="1769460"/>
                </a:lnTo>
                <a:lnTo>
                  <a:pt x="4539642" y="1592987"/>
                </a:lnTo>
                <a:lnTo>
                  <a:pt x="4475347" y="1422565"/>
                </a:lnTo>
                <a:lnTo>
                  <a:pt x="4398406" y="1258794"/>
                </a:lnTo>
                <a:lnTo>
                  <a:pt x="4309420" y="1102273"/>
                </a:lnTo>
                <a:lnTo>
                  <a:pt x="4208987" y="953601"/>
                </a:lnTo>
                <a:lnTo>
                  <a:pt x="4097708" y="813378"/>
                </a:lnTo>
                <a:lnTo>
                  <a:pt x="3976182" y="682204"/>
                </a:lnTo>
                <a:lnTo>
                  <a:pt x="3845007" y="560678"/>
                </a:lnTo>
                <a:lnTo>
                  <a:pt x="3704785" y="449398"/>
                </a:lnTo>
                <a:lnTo>
                  <a:pt x="3556113" y="348966"/>
                </a:lnTo>
                <a:lnTo>
                  <a:pt x="3399592" y="259980"/>
                </a:lnTo>
                <a:lnTo>
                  <a:pt x="3235821" y="183039"/>
                </a:lnTo>
                <a:lnTo>
                  <a:pt x="3065399" y="118743"/>
                </a:lnTo>
                <a:lnTo>
                  <a:pt x="2888926" y="67692"/>
                </a:lnTo>
                <a:lnTo>
                  <a:pt x="2707001" y="30485"/>
                </a:lnTo>
                <a:lnTo>
                  <a:pt x="2520224" y="7721"/>
                </a:lnTo>
                <a:lnTo>
                  <a:pt x="232919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0" y="2329193"/>
                </a:moveTo>
                <a:lnTo>
                  <a:pt x="7721" y="2138162"/>
                </a:lnTo>
                <a:lnTo>
                  <a:pt x="30485" y="1951385"/>
                </a:lnTo>
                <a:lnTo>
                  <a:pt x="67692" y="1769460"/>
                </a:lnTo>
                <a:lnTo>
                  <a:pt x="118743" y="1592987"/>
                </a:lnTo>
                <a:lnTo>
                  <a:pt x="183039" y="1422565"/>
                </a:lnTo>
                <a:lnTo>
                  <a:pt x="259980" y="1258794"/>
                </a:lnTo>
                <a:lnTo>
                  <a:pt x="348966" y="1102273"/>
                </a:lnTo>
                <a:lnTo>
                  <a:pt x="449399" y="953601"/>
                </a:lnTo>
                <a:lnTo>
                  <a:pt x="560678" y="813379"/>
                </a:lnTo>
                <a:lnTo>
                  <a:pt x="682204" y="682204"/>
                </a:lnTo>
                <a:lnTo>
                  <a:pt x="813379" y="560678"/>
                </a:lnTo>
                <a:lnTo>
                  <a:pt x="953601" y="449399"/>
                </a:lnTo>
                <a:lnTo>
                  <a:pt x="1102273" y="348966"/>
                </a:lnTo>
                <a:lnTo>
                  <a:pt x="1258794" y="259980"/>
                </a:lnTo>
                <a:lnTo>
                  <a:pt x="1422565" y="183039"/>
                </a:lnTo>
                <a:lnTo>
                  <a:pt x="1592987" y="118743"/>
                </a:lnTo>
                <a:lnTo>
                  <a:pt x="1769460" y="67692"/>
                </a:lnTo>
                <a:lnTo>
                  <a:pt x="1951385" y="30485"/>
                </a:lnTo>
                <a:lnTo>
                  <a:pt x="2138162" y="7721"/>
                </a:lnTo>
                <a:lnTo>
                  <a:pt x="2329193" y="0"/>
                </a:lnTo>
                <a:lnTo>
                  <a:pt x="2520223" y="7721"/>
                </a:lnTo>
                <a:lnTo>
                  <a:pt x="2707000" y="30485"/>
                </a:lnTo>
                <a:lnTo>
                  <a:pt x="2888925" y="67692"/>
                </a:lnTo>
                <a:lnTo>
                  <a:pt x="3065398" y="118743"/>
                </a:lnTo>
                <a:lnTo>
                  <a:pt x="3235820" y="183039"/>
                </a:lnTo>
                <a:lnTo>
                  <a:pt x="3399591" y="259980"/>
                </a:lnTo>
                <a:lnTo>
                  <a:pt x="3556112" y="348966"/>
                </a:lnTo>
                <a:lnTo>
                  <a:pt x="3704784" y="449399"/>
                </a:lnTo>
                <a:lnTo>
                  <a:pt x="3845007" y="560678"/>
                </a:lnTo>
                <a:lnTo>
                  <a:pt x="3976181" y="682204"/>
                </a:lnTo>
                <a:lnTo>
                  <a:pt x="4097708" y="813379"/>
                </a:lnTo>
                <a:lnTo>
                  <a:pt x="4208987" y="953601"/>
                </a:lnTo>
                <a:lnTo>
                  <a:pt x="4309420" y="1102273"/>
                </a:lnTo>
                <a:lnTo>
                  <a:pt x="4398406" y="1258794"/>
                </a:lnTo>
                <a:lnTo>
                  <a:pt x="4475347" y="1422565"/>
                </a:lnTo>
                <a:lnTo>
                  <a:pt x="4539643" y="1592987"/>
                </a:lnTo>
                <a:lnTo>
                  <a:pt x="4590694" y="1769460"/>
                </a:lnTo>
                <a:lnTo>
                  <a:pt x="4627901" y="1951385"/>
                </a:lnTo>
                <a:lnTo>
                  <a:pt x="4650665" y="2138162"/>
                </a:lnTo>
                <a:lnTo>
                  <a:pt x="4658387" y="2329193"/>
                </a:lnTo>
                <a:lnTo>
                  <a:pt x="4650665" y="2520223"/>
                </a:lnTo>
                <a:lnTo>
                  <a:pt x="4627901" y="2707000"/>
                </a:lnTo>
                <a:lnTo>
                  <a:pt x="4590694" y="2888925"/>
                </a:lnTo>
                <a:lnTo>
                  <a:pt x="4539643" y="3065398"/>
                </a:lnTo>
                <a:lnTo>
                  <a:pt x="4475347" y="3235820"/>
                </a:lnTo>
                <a:lnTo>
                  <a:pt x="4398406" y="3399591"/>
                </a:lnTo>
                <a:lnTo>
                  <a:pt x="4309420" y="3556112"/>
                </a:lnTo>
                <a:lnTo>
                  <a:pt x="4208987" y="3704784"/>
                </a:lnTo>
                <a:lnTo>
                  <a:pt x="4097708" y="3845007"/>
                </a:lnTo>
                <a:lnTo>
                  <a:pt x="3976181" y="3976181"/>
                </a:lnTo>
                <a:lnTo>
                  <a:pt x="3845007" y="4097708"/>
                </a:lnTo>
                <a:lnTo>
                  <a:pt x="3704784" y="4208987"/>
                </a:lnTo>
                <a:lnTo>
                  <a:pt x="3556112" y="4309420"/>
                </a:lnTo>
                <a:lnTo>
                  <a:pt x="3399591" y="4398406"/>
                </a:lnTo>
                <a:lnTo>
                  <a:pt x="3235820" y="4475347"/>
                </a:lnTo>
                <a:lnTo>
                  <a:pt x="3065398" y="4539643"/>
                </a:lnTo>
                <a:lnTo>
                  <a:pt x="2888925" y="4590694"/>
                </a:lnTo>
                <a:lnTo>
                  <a:pt x="2707000" y="4627901"/>
                </a:lnTo>
                <a:lnTo>
                  <a:pt x="2520223" y="4650665"/>
                </a:lnTo>
                <a:lnTo>
                  <a:pt x="2329193" y="4658387"/>
                </a:lnTo>
                <a:lnTo>
                  <a:pt x="2138162" y="4650665"/>
                </a:lnTo>
                <a:lnTo>
                  <a:pt x="1951385" y="4627901"/>
                </a:lnTo>
                <a:lnTo>
                  <a:pt x="1769460" y="4590694"/>
                </a:lnTo>
                <a:lnTo>
                  <a:pt x="1592987" y="4539643"/>
                </a:lnTo>
                <a:lnTo>
                  <a:pt x="1422565" y="4475347"/>
                </a:lnTo>
                <a:lnTo>
                  <a:pt x="1258794" y="4398406"/>
                </a:lnTo>
                <a:lnTo>
                  <a:pt x="1102273" y="4309420"/>
                </a:lnTo>
                <a:lnTo>
                  <a:pt x="953601" y="4208987"/>
                </a:lnTo>
                <a:lnTo>
                  <a:pt x="813379" y="4097708"/>
                </a:lnTo>
                <a:lnTo>
                  <a:pt x="682204" y="3976181"/>
                </a:lnTo>
                <a:lnTo>
                  <a:pt x="560678" y="3845007"/>
                </a:lnTo>
                <a:lnTo>
                  <a:pt x="449399" y="3704784"/>
                </a:lnTo>
                <a:lnTo>
                  <a:pt x="348966" y="3556112"/>
                </a:lnTo>
                <a:lnTo>
                  <a:pt x="259980" y="3399591"/>
                </a:lnTo>
                <a:lnTo>
                  <a:pt x="183039" y="3235820"/>
                </a:lnTo>
                <a:lnTo>
                  <a:pt x="118743" y="3065398"/>
                </a:lnTo>
                <a:lnTo>
                  <a:pt x="67692" y="2888925"/>
                </a:lnTo>
                <a:lnTo>
                  <a:pt x="30485" y="2707000"/>
                </a:lnTo>
                <a:lnTo>
                  <a:pt x="7721" y="2520223"/>
                </a:lnTo>
                <a:lnTo>
                  <a:pt x="0" y="232919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901" y="2617723"/>
            <a:ext cx="2736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2941" y="3956377"/>
            <a:ext cx="3215640" cy="1106170"/>
          </a:xfrm>
          <a:custGeom>
            <a:avLst/>
            <a:gdLst/>
            <a:ahLst/>
            <a:cxnLst/>
            <a:rect l="l" t="t" r="r" b="b"/>
            <a:pathLst>
              <a:path w="3215640" h="1106170">
                <a:moveTo>
                  <a:pt x="3140169" y="27073"/>
                </a:moveTo>
                <a:lnTo>
                  <a:pt x="0" y="1087607"/>
                </a:lnTo>
                <a:lnTo>
                  <a:pt x="6095" y="1105656"/>
                </a:lnTo>
                <a:lnTo>
                  <a:pt x="3146264" y="45120"/>
                </a:lnTo>
                <a:lnTo>
                  <a:pt x="3140169" y="27073"/>
                </a:lnTo>
                <a:close/>
              </a:path>
              <a:path w="3215640" h="1106170">
                <a:moveTo>
                  <a:pt x="3204206" y="23008"/>
                </a:moveTo>
                <a:lnTo>
                  <a:pt x="3152204" y="23008"/>
                </a:lnTo>
                <a:lnTo>
                  <a:pt x="3158298" y="41056"/>
                </a:lnTo>
                <a:lnTo>
                  <a:pt x="3146264" y="45120"/>
                </a:lnTo>
                <a:lnTo>
                  <a:pt x="3155408" y="72194"/>
                </a:lnTo>
                <a:lnTo>
                  <a:pt x="3204206" y="23008"/>
                </a:lnTo>
                <a:close/>
              </a:path>
              <a:path w="3215640" h="1106170">
                <a:moveTo>
                  <a:pt x="3152204" y="23008"/>
                </a:moveTo>
                <a:lnTo>
                  <a:pt x="3140169" y="27073"/>
                </a:lnTo>
                <a:lnTo>
                  <a:pt x="3146264" y="45120"/>
                </a:lnTo>
                <a:lnTo>
                  <a:pt x="3158298" y="41056"/>
                </a:lnTo>
                <a:lnTo>
                  <a:pt x="3152204" y="23008"/>
                </a:lnTo>
                <a:close/>
              </a:path>
              <a:path w="3215640" h="1106170">
                <a:moveTo>
                  <a:pt x="3131025" y="0"/>
                </a:moveTo>
                <a:lnTo>
                  <a:pt x="3140169" y="27073"/>
                </a:lnTo>
                <a:lnTo>
                  <a:pt x="3152204" y="23008"/>
                </a:lnTo>
                <a:lnTo>
                  <a:pt x="3204206" y="23008"/>
                </a:lnTo>
                <a:lnTo>
                  <a:pt x="3215410" y="11715"/>
                </a:lnTo>
                <a:lnTo>
                  <a:pt x="3131025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5159" y="619664"/>
            <a:ext cx="2928620" cy="1258570"/>
          </a:xfrm>
          <a:custGeom>
            <a:avLst/>
            <a:gdLst/>
            <a:ahLst/>
            <a:cxnLst/>
            <a:rect l="l" t="t" r="r" b="b"/>
            <a:pathLst>
              <a:path w="2928620" h="1258570">
                <a:moveTo>
                  <a:pt x="2854721" y="1232171"/>
                </a:moveTo>
                <a:lnTo>
                  <a:pt x="2843533" y="1258464"/>
                </a:lnTo>
                <a:lnTo>
                  <a:pt x="2928566" y="1253239"/>
                </a:lnTo>
                <a:lnTo>
                  <a:pt x="2914871" y="1237140"/>
                </a:lnTo>
                <a:lnTo>
                  <a:pt x="2866398" y="1237140"/>
                </a:lnTo>
                <a:lnTo>
                  <a:pt x="2854721" y="1232171"/>
                </a:lnTo>
                <a:close/>
              </a:path>
              <a:path w="2928620" h="1258570">
                <a:moveTo>
                  <a:pt x="2862179" y="1214641"/>
                </a:moveTo>
                <a:lnTo>
                  <a:pt x="2854721" y="1232171"/>
                </a:lnTo>
                <a:lnTo>
                  <a:pt x="2866398" y="1237140"/>
                </a:lnTo>
                <a:lnTo>
                  <a:pt x="2873857" y="1219610"/>
                </a:lnTo>
                <a:lnTo>
                  <a:pt x="2862179" y="1214641"/>
                </a:lnTo>
                <a:close/>
              </a:path>
              <a:path w="2928620" h="1258570">
                <a:moveTo>
                  <a:pt x="2873367" y="1188347"/>
                </a:moveTo>
                <a:lnTo>
                  <a:pt x="2862179" y="1214641"/>
                </a:lnTo>
                <a:lnTo>
                  <a:pt x="2873857" y="1219610"/>
                </a:lnTo>
                <a:lnTo>
                  <a:pt x="2866398" y="1237140"/>
                </a:lnTo>
                <a:lnTo>
                  <a:pt x="2914871" y="1237140"/>
                </a:lnTo>
                <a:lnTo>
                  <a:pt x="2873367" y="1188347"/>
                </a:lnTo>
                <a:close/>
              </a:path>
              <a:path w="2928620" h="1258570">
                <a:moveTo>
                  <a:pt x="7458" y="0"/>
                </a:moveTo>
                <a:lnTo>
                  <a:pt x="0" y="17528"/>
                </a:lnTo>
                <a:lnTo>
                  <a:pt x="2854721" y="1232171"/>
                </a:lnTo>
                <a:lnTo>
                  <a:pt x="2862179" y="1214641"/>
                </a:lnTo>
                <a:lnTo>
                  <a:pt x="745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619" y="2951482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47624"/>
                </a:moveTo>
                <a:lnTo>
                  <a:pt x="2955409" y="76200"/>
                </a:lnTo>
                <a:lnTo>
                  <a:pt x="3012559" y="47625"/>
                </a:lnTo>
                <a:lnTo>
                  <a:pt x="2955409" y="47624"/>
                </a:lnTo>
                <a:close/>
              </a:path>
              <a:path w="3032125" h="76200">
                <a:moveTo>
                  <a:pt x="2955409" y="28574"/>
                </a:moveTo>
                <a:lnTo>
                  <a:pt x="2955409" y="47624"/>
                </a:lnTo>
                <a:lnTo>
                  <a:pt x="2968111" y="47625"/>
                </a:lnTo>
                <a:lnTo>
                  <a:pt x="2968111" y="28575"/>
                </a:lnTo>
                <a:lnTo>
                  <a:pt x="2955409" y="28574"/>
                </a:lnTo>
                <a:close/>
              </a:path>
              <a:path w="3032125" h="76200">
                <a:moveTo>
                  <a:pt x="2955409" y="0"/>
                </a:moveTo>
                <a:lnTo>
                  <a:pt x="2955409" y="28574"/>
                </a:lnTo>
                <a:lnTo>
                  <a:pt x="2968111" y="28575"/>
                </a:lnTo>
                <a:lnTo>
                  <a:pt x="2968111" y="47625"/>
                </a:lnTo>
                <a:lnTo>
                  <a:pt x="3012561" y="47623"/>
                </a:lnTo>
                <a:lnTo>
                  <a:pt x="3031609" y="38100"/>
                </a:lnTo>
                <a:lnTo>
                  <a:pt x="2955409" y="0"/>
                </a:lnTo>
                <a:close/>
              </a:path>
              <a:path w="3032125" h="76200">
                <a:moveTo>
                  <a:pt x="0" y="28573"/>
                </a:moveTo>
                <a:lnTo>
                  <a:pt x="0" y="47623"/>
                </a:lnTo>
                <a:lnTo>
                  <a:pt x="2955409" y="47624"/>
                </a:lnTo>
                <a:lnTo>
                  <a:pt x="2955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6942" y="182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789638" y="1314228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1119" y="182163"/>
            <a:ext cx="175823" cy="56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26942" y="182163"/>
            <a:ext cx="468420" cy="617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51119" y="182164"/>
            <a:ext cx="644243" cy="61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0452" y="4005201"/>
            <a:ext cx="618869" cy="36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0452" y="4005201"/>
            <a:ext cx="618869" cy="650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0452" y="4308985"/>
            <a:ext cx="618869" cy="346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02449" y="2318805"/>
            <a:ext cx="357692" cy="523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01011" y="2132966"/>
            <a:ext cx="787400" cy="728980"/>
          </a:xfrm>
          <a:custGeom>
            <a:avLst/>
            <a:gdLst/>
            <a:ahLst/>
            <a:cxnLst/>
            <a:rect l="l" t="t" r="r" b="b"/>
            <a:pathLst>
              <a:path w="787400" h="728980">
                <a:moveTo>
                  <a:pt x="0" y="0"/>
                </a:moveTo>
                <a:lnTo>
                  <a:pt x="786910" y="0"/>
                </a:lnTo>
                <a:lnTo>
                  <a:pt x="786910" y="728965"/>
                </a:lnTo>
                <a:lnTo>
                  <a:pt x="0" y="7289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1192" y="70883"/>
            <a:ext cx="878840" cy="824865"/>
          </a:xfrm>
          <a:custGeom>
            <a:avLst/>
            <a:gdLst/>
            <a:ahLst/>
            <a:cxnLst/>
            <a:rect l="l" t="t" r="r" b="b"/>
            <a:pathLst>
              <a:path w="878839" h="824865">
                <a:moveTo>
                  <a:pt x="230442" y="0"/>
                </a:moveTo>
                <a:lnTo>
                  <a:pt x="878760" y="268765"/>
                </a:lnTo>
                <a:lnTo>
                  <a:pt x="648317" y="824638"/>
                </a:lnTo>
                <a:lnTo>
                  <a:pt x="0" y="555872"/>
                </a:lnTo>
                <a:lnTo>
                  <a:pt x="230442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7347" y="3943357"/>
            <a:ext cx="758190" cy="762635"/>
          </a:xfrm>
          <a:custGeom>
            <a:avLst/>
            <a:gdLst/>
            <a:ahLst/>
            <a:cxnLst/>
            <a:rect l="l" t="t" r="r" b="b"/>
            <a:pathLst>
              <a:path w="758189" h="762635">
                <a:moveTo>
                  <a:pt x="0" y="193554"/>
                </a:moveTo>
                <a:lnTo>
                  <a:pt x="562345" y="0"/>
                </a:lnTo>
                <a:lnTo>
                  <a:pt x="758185" y="568985"/>
                </a:lnTo>
                <a:lnTo>
                  <a:pt x="195839" y="762540"/>
                </a:lnTo>
                <a:lnTo>
                  <a:pt x="0" y="193554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11EC183-7238-40D1-83D0-53C3ED9C3A6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D72D332-8EAA-41C5-ACC0-7916679D29D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346D274-FD93-4E8C-9F34-93BF57F9A1E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6635CB-D247-4FB4-9864-EBC08CB7AB8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投影片編號版面配置區 1">
              <a:extLst>
                <a:ext uri="{FF2B5EF4-FFF2-40B4-BE49-F238E27FC236}">
                  <a16:creationId xmlns:a16="http://schemas.microsoft.com/office/drawing/2014/main" id="{64B0A792-6C85-4F71-BC9C-E34DA2D383B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51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2329193" y="0"/>
                </a:moveTo>
                <a:lnTo>
                  <a:pt x="2138163" y="7721"/>
                </a:lnTo>
                <a:lnTo>
                  <a:pt x="1951386" y="30485"/>
                </a:lnTo>
                <a:lnTo>
                  <a:pt x="1769461" y="67692"/>
                </a:lnTo>
                <a:lnTo>
                  <a:pt x="1592988" y="118743"/>
                </a:lnTo>
                <a:lnTo>
                  <a:pt x="1422566" y="183039"/>
                </a:lnTo>
                <a:lnTo>
                  <a:pt x="1258795" y="259980"/>
                </a:lnTo>
                <a:lnTo>
                  <a:pt x="1102274" y="348966"/>
                </a:lnTo>
                <a:lnTo>
                  <a:pt x="953602" y="449398"/>
                </a:lnTo>
                <a:lnTo>
                  <a:pt x="813379" y="560678"/>
                </a:lnTo>
                <a:lnTo>
                  <a:pt x="682205" y="682204"/>
                </a:lnTo>
                <a:lnTo>
                  <a:pt x="560678" y="813378"/>
                </a:lnTo>
                <a:lnTo>
                  <a:pt x="449399" y="953601"/>
                </a:lnTo>
                <a:lnTo>
                  <a:pt x="348966" y="1102273"/>
                </a:lnTo>
                <a:lnTo>
                  <a:pt x="259980" y="1258794"/>
                </a:lnTo>
                <a:lnTo>
                  <a:pt x="183039" y="1422565"/>
                </a:lnTo>
                <a:lnTo>
                  <a:pt x="118743" y="1592987"/>
                </a:lnTo>
                <a:lnTo>
                  <a:pt x="67692" y="1769460"/>
                </a:lnTo>
                <a:lnTo>
                  <a:pt x="30485" y="1951385"/>
                </a:lnTo>
                <a:lnTo>
                  <a:pt x="7721" y="2138162"/>
                </a:lnTo>
                <a:lnTo>
                  <a:pt x="0" y="2329192"/>
                </a:lnTo>
                <a:lnTo>
                  <a:pt x="7721" y="2520222"/>
                </a:lnTo>
                <a:lnTo>
                  <a:pt x="30485" y="2706999"/>
                </a:lnTo>
                <a:lnTo>
                  <a:pt x="67692" y="2888924"/>
                </a:lnTo>
                <a:lnTo>
                  <a:pt x="118743" y="3065397"/>
                </a:lnTo>
                <a:lnTo>
                  <a:pt x="183039" y="3235819"/>
                </a:lnTo>
                <a:lnTo>
                  <a:pt x="259980" y="3399591"/>
                </a:lnTo>
                <a:lnTo>
                  <a:pt x="348966" y="3556112"/>
                </a:lnTo>
                <a:lnTo>
                  <a:pt x="449399" y="3704784"/>
                </a:lnTo>
                <a:lnTo>
                  <a:pt x="560678" y="3845007"/>
                </a:lnTo>
                <a:lnTo>
                  <a:pt x="682205" y="3976181"/>
                </a:lnTo>
                <a:lnTo>
                  <a:pt x="813379" y="4097707"/>
                </a:lnTo>
                <a:lnTo>
                  <a:pt x="953602" y="4208987"/>
                </a:lnTo>
                <a:lnTo>
                  <a:pt x="1102274" y="4309419"/>
                </a:lnTo>
                <a:lnTo>
                  <a:pt x="1258795" y="4398406"/>
                </a:lnTo>
                <a:lnTo>
                  <a:pt x="1422566" y="4475347"/>
                </a:lnTo>
                <a:lnTo>
                  <a:pt x="1592988" y="4539642"/>
                </a:lnTo>
                <a:lnTo>
                  <a:pt x="1769461" y="4590694"/>
                </a:lnTo>
                <a:lnTo>
                  <a:pt x="1951386" y="4627901"/>
                </a:lnTo>
                <a:lnTo>
                  <a:pt x="2138163" y="4650665"/>
                </a:lnTo>
                <a:lnTo>
                  <a:pt x="2329193" y="4658386"/>
                </a:lnTo>
                <a:lnTo>
                  <a:pt x="2520224" y="4650665"/>
                </a:lnTo>
                <a:lnTo>
                  <a:pt x="2707001" y="4627901"/>
                </a:lnTo>
                <a:lnTo>
                  <a:pt x="2888926" y="4590694"/>
                </a:lnTo>
                <a:lnTo>
                  <a:pt x="3065399" y="4539642"/>
                </a:lnTo>
                <a:lnTo>
                  <a:pt x="3235821" y="4475347"/>
                </a:lnTo>
                <a:lnTo>
                  <a:pt x="3399592" y="4398406"/>
                </a:lnTo>
                <a:lnTo>
                  <a:pt x="3556113" y="4309419"/>
                </a:lnTo>
                <a:lnTo>
                  <a:pt x="3704785" y="4208987"/>
                </a:lnTo>
                <a:lnTo>
                  <a:pt x="3845007" y="4097707"/>
                </a:lnTo>
                <a:lnTo>
                  <a:pt x="3976182" y="3976181"/>
                </a:lnTo>
                <a:lnTo>
                  <a:pt x="4097708" y="3845007"/>
                </a:lnTo>
                <a:lnTo>
                  <a:pt x="4208987" y="3704784"/>
                </a:lnTo>
                <a:lnTo>
                  <a:pt x="4309420" y="3556112"/>
                </a:lnTo>
                <a:lnTo>
                  <a:pt x="4398406" y="3399591"/>
                </a:lnTo>
                <a:lnTo>
                  <a:pt x="4475347" y="3235819"/>
                </a:lnTo>
                <a:lnTo>
                  <a:pt x="4539642" y="3065397"/>
                </a:lnTo>
                <a:lnTo>
                  <a:pt x="4590694" y="2888924"/>
                </a:lnTo>
                <a:lnTo>
                  <a:pt x="4627901" y="2706999"/>
                </a:lnTo>
                <a:lnTo>
                  <a:pt x="4650665" y="2520222"/>
                </a:lnTo>
                <a:lnTo>
                  <a:pt x="4658386" y="2329192"/>
                </a:lnTo>
                <a:lnTo>
                  <a:pt x="4650665" y="2138162"/>
                </a:lnTo>
                <a:lnTo>
                  <a:pt x="4627901" y="1951385"/>
                </a:lnTo>
                <a:lnTo>
                  <a:pt x="4590694" y="1769460"/>
                </a:lnTo>
                <a:lnTo>
                  <a:pt x="4539642" y="1592987"/>
                </a:lnTo>
                <a:lnTo>
                  <a:pt x="4475347" y="1422565"/>
                </a:lnTo>
                <a:lnTo>
                  <a:pt x="4398406" y="1258794"/>
                </a:lnTo>
                <a:lnTo>
                  <a:pt x="4309420" y="1102273"/>
                </a:lnTo>
                <a:lnTo>
                  <a:pt x="4208987" y="953601"/>
                </a:lnTo>
                <a:lnTo>
                  <a:pt x="4097708" y="813378"/>
                </a:lnTo>
                <a:lnTo>
                  <a:pt x="3976182" y="682204"/>
                </a:lnTo>
                <a:lnTo>
                  <a:pt x="3845007" y="560678"/>
                </a:lnTo>
                <a:lnTo>
                  <a:pt x="3704785" y="449398"/>
                </a:lnTo>
                <a:lnTo>
                  <a:pt x="3556113" y="348966"/>
                </a:lnTo>
                <a:lnTo>
                  <a:pt x="3399592" y="259980"/>
                </a:lnTo>
                <a:lnTo>
                  <a:pt x="3235821" y="183039"/>
                </a:lnTo>
                <a:lnTo>
                  <a:pt x="3065399" y="118743"/>
                </a:lnTo>
                <a:lnTo>
                  <a:pt x="2888926" y="67692"/>
                </a:lnTo>
                <a:lnTo>
                  <a:pt x="2707001" y="30485"/>
                </a:lnTo>
                <a:lnTo>
                  <a:pt x="2520224" y="7721"/>
                </a:lnTo>
                <a:lnTo>
                  <a:pt x="232919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0" y="2329193"/>
                </a:moveTo>
                <a:lnTo>
                  <a:pt x="7721" y="2138162"/>
                </a:lnTo>
                <a:lnTo>
                  <a:pt x="30485" y="1951385"/>
                </a:lnTo>
                <a:lnTo>
                  <a:pt x="67692" y="1769460"/>
                </a:lnTo>
                <a:lnTo>
                  <a:pt x="118743" y="1592987"/>
                </a:lnTo>
                <a:lnTo>
                  <a:pt x="183039" y="1422565"/>
                </a:lnTo>
                <a:lnTo>
                  <a:pt x="259980" y="1258794"/>
                </a:lnTo>
                <a:lnTo>
                  <a:pt x="348966" y="1102273"/>
                </a:lnTo>
                <a:lnTo>
                  <a:pt x="449399" y="953601"/>
                </a:lnTo>
                <a:lnTo>
                  <a:pt x="560678" y="813379"/>
                </a:lnTo>
                <a:lnTo>
                  <a:pt x="682204" y="682204"/>
                </a:lnTo>
                <a:lnTo>
                  <a:pt x="813379" y="560678"/>
                </a:lnTo>
                <a:lnTo>
                  <a:pt x="953601" y="449399"/>
                </a:lnTo>
                <a:lnTo>
                  <a:pt x="1102273" y="348966"/>
                </a:lnTo>
                <a:lnTo>
                  <a:pt x="1258794" y="259980"/>
                </a:lnTo>
                <a:lnTo>
                  <a:pt x="1422565" y="183039"/>
                </a:lnTo>
                <a:lnTo>
                  <a:pt x="1592987" y="118743"/>
                </a:lnTo>
                <a:lnTo>
                  <a:pt x="1769460" y="67692"/>
                </a:lnTo>
                <a:lnTo>
                  <a:pt x="1951385" y="30485"/>
                </a:lnTo>
                <a:lnTo>
                  <a:pt x="2138162" y="7721"/>
                </a:lnTo>
                <a:lnTo>
                  <a:pt x="2329193" y="0"/>
                </a:lnTo>
                <a:lnTo>
                  <a:pt x="2520223" y="7721"/>
                </a:lnTo>
                <a:lnTo>
                  <a:pt x="2707000" y="30485"/>
                </a:lnTo>
                <a:lnTo>
                  <a:pt x="2888925" y="67692"/>
                </a:lnTo>
                <a:lnTo>
                  <a:pt x="3065398" y="118743"/>
                </a:lnTo>
                <a:lnTo>
                  <a:pt x="3235820" y="183039"/>
                </a:lnTo>
                <a:lnTo>
                  <a:pt x="3399591" y="259980"/>
                </a:lnTo>
                <a:lnTo>
                  <a:pt x="3556112" y="348966"/>
                </a:lnTo>
                <a:lnTo>
                  <a:pt x="3704784" y="449399"/>
                </a:lnTo>
                <a:lnTo>
                  <a:pt x="3845007" y="560678"/>
                </a:lnTo>
                <a:lnTo>
                  <a:pt x="3976181" y="682204"/>
                </a:lnTo>
                <a:lnTo>
                  <a:pt x="4097708" y="813379"/>
                </a:lnTo>
                <a:lnTo>
                  <a:pt x="4208987" y="953601"/>
                </a:lnTo>
                <a:lnTo>
                  <a:pt x="4309420" y="1102273"/>
                </a:lnTo>
                <a:lnTo>
                  <a:pt x="4398406" y="1258794"/>
                </a:lnTo>
                <a:lnTo>
                  <a:pt x="4475347" y="1422565"/>
                </a:lnTo>
                <a:lnTo>
                  <a:pt x="4539643" y="1592987"/>
                </a:lnTo>
                <a:lnTo>
                  <a:pt x="4590694" y="1769460"/>
                </a:lnTo>
                <a:lnTo>
                  <a:pt x="4627901" y="1951385"/>
                </a:lnTo>
                <a:lnTo>
                  <a:pt x="4650665" y="2138162"/>
                </a:lnTo>
                <a:lnTo>
                  <a:pt x="4658387" y="2329193"/>
                </a:lnTo>
                <a:lnTo>
                  <a:pt x="4650665" y="2520223"/>
                </a:lnTo>
                <a:lnTo>
                  <a:pt x="4627901" y="2707000"/>
                </a:lnTo>
                <a:lnTo>
                  <a:pt x="4590694" y="2888925"/>
                </a:lnTo>
                <a:lnTo>
                  <a:pt x="4539643" y="3065398"/>
                </a:lnTo>
                <a:lnTo>
                  <a:pt x="4475347" y="3235820"/>
                </a:lnTo>
                <a:lnTo>
                  <a:pt x="4398406" y="3399591"/>
                </a:lnTo>
                <a:lnTo>
                  <a:pt x="4309420" y="3556112"/>
                </a:lnTo>
                <a:lnTo>
                  <a:pt x="4208987" y="3704784"/>
                </a:lnTo>
                <a:lnTo>
                  <a:pt x="4097708" y="3845007"/>
                </a:lnTo>
                <a:lnTo>
                  <a:pt x="3976181" y="3976181"/>
                </a:lnTo>
                <a:lnTo>
                  <a:pt x="3845007" y="4097708"/>
                </a:lnTo>
                <a:lnTo>
                  <a:pt x="3704784" y="4208987"/>
                </a:lnTo>
                <a:lnTo>
                  <a:pt x="3556112" y="4309420"/>
                </a:lnTo>
                <a:lnTo>
                  <a:pt x="3399591" y="4398406"/>
                </a:lnTo>
                <a:lnTo>
                  <a:pt x="3235820" y="4475347"/>
                </a:lnTo>
                <a:lnTo>
                  <a:pt x="3065398" y="4539643"/>
                </a:lnTo>
                <a:lnTo>
                  <a:pt x="2888925" y="4590694"/>
                </a:lnTo>
                <a:lnTo>
                  <a:pt x="2707000" y="4627901"/>
                </a:lnTo>
                <a:lnTo>
                  <a:pt x="2520223" y="4650665"/>
                </a:lnTo>
                <a:lnTo>
                  <a:pt x="2329193" y="4658387"/>
                </a:lnTo>
                <a:lnTo>
                  <a:pt x="2138162" y="4650665"/>
                </a:lnTo>
                <a:lnTo>
                  <a:pt x="1951385" y="4627901"/>
                </a:lnTo>
                <a:lnTo>
                  <a:pt x="1769460" y="4590694"/>
                </a:lnTo>
                <a:lnTo>
                  <a:pt x="1592987" y="4539643"/>
                </a:lnTo>
                <a:lnTo>
                  <a:pt x="1422565" y="4475347"/>
                </a:lnTo>
                <a:lnTo>
                  <a:pt x="1258794" y="4398406"/>
                </a:lnTo>
                <a:lnTo>
                  <a:pt x="1102273" y="4309420"/>
                </a:lnTo>
                <a:lnTo>
                  <a:pt x="953601" y="4208987"/>
                </a:lnTo>
                <a:lnTo>
                  <a:pt x="813379" y="4097708"/>
                </a:lnTo>
                <a:lnTo>
                  <a:pt x="682204" y="3976181"/>
                </a:lnTo>
                <a:lnTo>
                  <a:pt x="560678" y="3845007"/>
                </a:lnTo>
                <a:lnTo>
                  <a:pt x="449399" y="3704784"/>
                </a:lnTo>
                <a:lnTo>
                  <a:pt x="348966" y="3556112"/>
                </a:lnTo>
                <a:lnTo>
                  <a:pt x="259980" y="3399591"/>
                </a:lnTo>
                <a:lnTo>
                  <a:pt x="183039" y="3235820"/>
                </a:lnTo>
                <a:lnTo>
                  <a:pt x="118743" y="3065398"/>
                </a:lnTo>
                <a:lnTo>
                  <a:pt x="67692" y="2888925"/>
                </a:lnTo>
                <a:lnTo>
                  <a:pt x="30485" y="2707000"/>
                </a:lnTo>
                <a:lnTo>
                  <a:pt x="7721" y="2520223"/>
                </a:lnTo>
                <a:lnTo>
                  <a:pt x="0" y="232919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901" y="2617723"/>
            <a:ext cx="27368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2941" y="3956377"/>
            <a:ext cx="3215640" cy="1106170"/>
          </a:xfrm>
          <a:custGeom>
            <a:avLst/>
            <a:gdLst/>
            <a:ahLst/>
            <a:cxnLst/>
            <a:rect l="l" t="t" r="r" b="b"/>
            <a:pathLst>
              <a:path w="3215640" h="1106170">
                <a:moveTo>
                  <a:pt x="3140169" y="27073"/>
                </a:moveTo>
                <a:lnTo>
                  <a:pt x="0" y="1087607"/>
                </a:lnTo>
                <a:lnTo>
                  <a:pt x="6095" y="1105656"/>
                </a:lnTo>
                <a:lnTo>
                  <a:pt x="3146264" y="45120"/>
                </a:lnTo>
                <a:lnTo>
                  <a:pt x="3140169" y="27073"/>
                </a:lnTo>
                <a:close/>
              </a:path>
              <a:path w="3215640" h="1106170">
                <a:moveTo>
                  <a:pt x="3204206" y="23008"/>
                </a:moveTo>
                <a:lnTo>
                  <a:pt x="3152204" y="23008"/>
                </a:lnTo>
                <a:lnTo>
                  <a:pt x="3158298" y="41056"/>
                </a:lnTo>
                <a:lnTo>
                  <a:pt x="3146264" y="45120"/>
                </a:lnTo>
                <a:lnTo>
                  <a:pt x="3155408" y="72194"/>
                </a:lnTo>
                <a:lnTo>
                  <a:pt x="3204206" y="23008"/>
                </a:lnTo>
                <a:close/>
              </a:path>
              <a:path w="3215640" h="1106170">
                <a:moveTo>
                  <a:pt x="3152204" y="23008"/>
                </a:moveTo>
                <a:lnTo>
                  <a:pt x="3140169" y="27073"/>
                </a:lnTo>
                <a:lnTo>
                  <a:pt x="3146264" y="45120"/>
                </a:lnTo>
                <a:lnTo>
                  <a:pt x="3158298" y="41056"/>
                </a:lnTo>
                <a:lnTo>
                  <a:pt x="3152204" y="23008"/>
                </a:lnTo>
                <a:close/>
              </a:path>
              <a:path w="3215640" h="1106170">
                <a:moveTo>
                  <a:pt x="3131025" y="0"/>
                </a:moveTo>
                <a:lnTo>
                  <a:pt x="3140169" y="27073"/>
                </a:lnTo>
                <a:lnTo>
                  <a:pt x="3152204" y="23008"/>
                </a:lnTo>
                <a:lnTo>
                  <a:pt x="3204206" y="23008"/>
                </a:lnTo>
                <a:lnTo>
                  <a:pt x="3215410" y="11715"/>
                </a:lnTo>
                <a:lnTo>
                  <a:pt x="3131025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5159" y="619664"/>
            <a:ext cx="2928620" cy="1258570"/>
          </a:xfrm>
          <a:custGeom>
            <a:avLst/>
            <a:gdLst/>
            <a:ahLst/>
            <a:cxnLst/>
            <a:rect l="l" t="t" r="r" b="b"/>
            <a:pathLst>
              <a:path w="2928620" h="1258570">
                <a:moveTo>
                  <a:pt x="2854721" y="1232171"/>
                </a:moveTo>
                <a:lnTo>
                  <a:pt x="2843533" y="1258464"/>
                </a:lnTo>
                <a:lnTo>
                  <a:pt x="2928566" y="1253239"/>
                </a:lnTo>
                <a:lnTo>
                  <a:pt x="2914871" y="1237140"/>
                </a:lnTo>
                <a:lnTo>
                  <a:pt x="2866398" y="1237140"/>
                </a:lnTo>
                <a:lnTo>
                  <a:pt x="2854721" y="1232171"/>
                </a:lnTo>
                <a:close/>
              </a:path>
              <a:path w="2928620" h="1258570">
                <a:moveTo>
                  <a:pt x="2862179" y="1214641"/>
                </a:moveTo>
                <a:lnTo>
                  <a:pt x="2854721" y="1232171"/>
                </a:lnTo>
                <a:lnTo>
                  <a:pt x="2866398" y="1237140"/>
                </a:lnTo>
                <a:lnTo>
                  <a:pt x="2873857" y="1219610"/>
                </a:lnTo>
                <a:lnTo>
                  <a:pt x="2862179" y="1214641"/>
                </a:lnTo>
                <a:close/>
              </a:path>
              <a:path w="2928620" h="1258570">
                <a:moveTo>
                  <a:pt x="2873367" y="1188347"/>
                </a:moveTo>
                <a:lnTo>
                  <a:pt x="2862179" y="1214641"/>
                </a:lnTo>
                <a:lnTo>
                  <a:pt x="2873857" y="1219610"/>
                </a:lnTo>
                <a:lnTo>
                  <a:pt x="2866398" y="1237140"/>
                </a:lnTo>
                <a:lnTo>
                  <a:pt x="2914871" y="1237140"/>
                </a:lnTo>
                <a:lnTo>
                  <a:pt x="2873367" y="1188347"/>
                </a:lnTo>
                <a:close/>
              </a:path>
              <a:path w="2928620" h="1258570">
                <a:moveTo>
                  <a:pt x="7458" y="0"/>
                </a:moveTo>
                <a:lnTo>
                  <a:pt x="0" y="17528"/>
                </a:lnTo>
                <a:lnTo>
                  <a:pt x="2854721" y="1232171"/>
                </a:lnTo>
                <a:lnTo>
                  <a:pt x="2862179" y="1214641"/>
                </a:lnTo>
                <a:lnTo>
                  <a:pt x="745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619" y="2951482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47624"/>
                </a:moveTo>
                <a:lnTo>
                  <a:pt x="2955409" y="76200"/>
                </a:lnTo>
                <a:lnTo>
                  <a:pt x="3012559" y="47625"/>
                </a:lnTo>
                <a:lnTo>
                  <a:pt x="2955409" y="47624"/>
                </a:lnTo>
                <a:close/>
              </a:path>
              <a:path w="3032125" h="76200">
                <a:moveTo>
                  <a:pt x="2955409" y="28574"/>
                </a:moveTo>
                <a:lnTo>
                  <a:pt x="2955409" y="47624"/>
                </a:lnTo>
                <a:lnTo>
                  <a:pt x="2968111" y="47625"/>
                </a:lnTo>
                <a:lnTo>
                  <a:pt x="2968111" y="28575"/>
                </a:lnTo>
                <a:lnTo>
                  <a:pt x="2955409" y="28574"/>
                </a:lnTo>
                <a:close/>
              </a:path>
              <a:path w="3032125" h="76200">
                <a:moveTo>
                  <a:pt x="2955409" y="0"/>
                </a:moveTo>
                <a:lnTo>
                  <a:pt x="2955409" y="28574"/>
                </a:lnTo>
                <a:lnTo>
                  <a:pt x="2968111" y="28575"/>
                </a:lnTo>
                <a:lnTo>
                  <a:pt x="2968111" y="47625"/>
                </a:lnTo>
                <a:lnTo>
                  <a:pt x="3012561" y="47623"/>
                </a:lnTo>
                <a:lnTo>
                  <a:pt x="3031609" y="38100"/>
                </a:lnTo>
                <a:lnTo>
                  <a:pt x="2955409" y="0"/>
                </a:lnTo>
                <a:close/>
              </a:path>
              <a:path w="3032125" h="76200">
                <a:moveTo>
                  <a:pt x="0" y="28573"/>
                </a:moveTo>
                <a:lnTo>
                  <a:pt x="0" y="47623"/>
                </a:lnTo>
                <a:lnTo>
                  <a:pt x="2955409" y="47624"/>
                </a:lnTo>
                <a:lnTo>
                  <a:pt x="2955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25902" y="3206780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7" y="47625"/>
                </a:lnTo>
                <a:lnTo>
                  <a:pt x="63497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8575"/>
                </a:moveTo>
                <a:lnTo>
                  <a:pt x="63497" y="28575"/>
                </a:lnTo>
                <a:lnTo>
                  <a:pt x="63497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967354" h="76200">
                <a:moveTo>
                  <a:pt x="296722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2967226" y="47625"/>
                </a:lnTo>
                <a:lnTo>
                  <a:pt x="296722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0934" y="4812284"/>
            <a:ext cx="1646555" cy="91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lvl="0" indent="-122555" algn="l" defTabSz="91440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26942" y="182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789638" y="1314228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51119" y="182163"/>
            <a:ext cx="175823" cy="56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26942" y="182163"/>
            <a:ext cx="468420" cy="617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1119" y="182164"/>
            <a:ext cx="644243" cy="61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0452" y="4005201"/>
            <a:ext cx="618869" cy="36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60452" y="4005201"/>
            <a:ext cx="618869" cy="650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0452" y="4308985"/>
            <a:ext cx="618869" cy="346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02449" y="2318805"/>
            <a:ext cx="357692" cy="523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74440" y="3418701"/>
            <a:ext cx="644273" cy="1097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01011" y="3344671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01011" y="2132966"/>
            <a:ext cx="787400" cy="728980"/>
          </a:xfrm>
          <a:custGeom>
            <a:avLst/>
            <a:gdLst/>
            <a:ahLst/>
            <a:cxnLst/>
            <a:rect l="l" t="t" r="r" b="b"/>
            <a:pathLst>
              <a:path w="787400" h="728980">
                <a:moveTo>
                  <a:pt x="0" y="0"/>
                </a:moveTo>
                <a:lnTo>
                  <a:pt x="786910" y="0"/>
                </a:lnTo>
                <a:lnTo>
                  <a:pt x="786910" y="728965"/>
                </a:lnTo>
                <a:lnTo>
                  <a:pt x="0" y="7289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61192" y="70883"/>
            <a:ext cx="878840" cy="824865"/>
          </a:xfrm>
          <a:custGeom>
            <a:avLst/>
            <a:gdLst/>
            <a:ahLst/>
            <a:cxnLst/>
            <a:rect l="l" t="t" r="r" b="b"/>
            <a:pathLst>
              <a:path w="878839" h="824865">
                <a:moveTo>
                  <a:pt x="230442" y="0"/>
                </a:moveTo>
                <a:lnTo>
                  <a:pt x="878760" y="268765"/>
                </a:lnTo>
                <a:lnTo>
                  <a:pt x="648317" y="824638"/>
                </a:lnTo>
                <a:lnTo>
                  <a:pt x="0" y="555872"/>
                </a:lnTo>
                <a:lnTo>
                  <a:pt x="230442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77347" y="3943357"/>
            <a:ext cx="758190" cy="762635"/>
          </a:xfrm>
          <a:custGeom>
            <a:avLst/>
            <a:gdLst/>
            <a:ahLst/>
            <a:cxnLst/>
            <a:rect l="l" t="t" r="r" b="b"/>
            <a:pathLst>
              <a:path w="758189" h="762635">
                <a:moveTo>
                  <a:pt x="0" y="193554"/>
                </a:moveTo>
                <a:lnTo>
                  <a:pt x="562345" y="0"/>
                </a:lnTo>
                <a:lnTo>
                  <a:pt x="758185" y="568985"/>
                </a:lnTo>
                <a:lnTo>
                  <a:pt x="195839" y="762540"/>
                </a:lnTo>
                <a:lnTo>
                  <a:pt x="0" y="193554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0C4F290-8AA0-4FEA-BEC9-6CD80B28A50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9561AE8-0FB2-4F2E-B01B-ADFAE51209B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3911D14-6D04-4ADF-9D88-74606036318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1A7DCC-8C2C-4B54-BAEC-C94DC103611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投影片編號版面配置區 1">
              <a:extLst>
                <a:ext uri="{FF2B5EF4-FFF2-40B4-BE49-F238E27FC236}">
                  <a16:creationId xmlns:a16="http://schemas.microsoft.com/office/drawing/2014/main" id="{855E96D2-31DB-4922-AAE0-51AF1E0808A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74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2329193" y="0"/>
                </a:moveTo>
                <a:lnTo>
                  <a:pt x="2138163" y="7721"/>
                </a:lnTo>
                <a:lnTo>
                  <a:pt x="1951386" y="30485"/>
                </a:lnTo>
                <a:lnTo>
                  <a:pt x="1769461" y="67692"/>
                </a:lnTo>
                <a:lnTo>
                  <a:pt x="1592988" y="118743"/>
                </a:lnTo>
                <a:lnTo>
                  <a:pt x="1422566" y="183039"/>
                </a:lnTo>
                <a:lnTo>
                  <a:pt x="1258795" y="259980"/>
                </a:lnTo>
                <a:lnTo>
                  <a:pt x="1102274" y="348966"/>
                </a:lnTo>
                <a:lnTo>
                  <a:pt x="953602" y="449398"/>
                </a:lnTo>
                <a:lnTo>
                  <a:pt x="813379" y="560678"/>
                </a:lnTo>
                <a:lnTo>
                  <a:pt x="682205" y="682204"/>
                </a:lnTo>
                <a:lnTo>
                  <a:pt x="560678" y="813378"/>
                </a:lnTo>
                <a:lnTo>
                  <a:pt x="449399" y="953601"/>
                </a:lnTo>
                <a:lnTo>
                  <a:pt x="348966" y="1102273"/>
                </a:lnTo>
                <a:lnTo>
                  <a:pt x="259980" y="1258794"/>
                </a:lnTo>
                <a:lnTo>
                  <a:pt x="183039" y="1422565"/>
                </a:lnTo>
                <a:lnTo>
                  <a:pt x="118743" y="1592987"/>
                </a:lnTo>
                <a:lnTo>
                  <a:pt x="67692" y="1769460"/>
                </a:lnTo>
                <a:lnTo>
                  <a:pt x="30485" y="1951385"/>
                </a:lnTo>
                <a:lnTo>
                  <a:pt x="7721" y="2138162"/>
                </a:lnTo>
                <a:lnTo>
                  <a:pt x="0" y="2329192"/>
                </a:lnTo>
                <a:lnTo>
                  <a:pt x="7721" y="2520222"/>
                </a:lnTo>
                <a:lnTo>
                  <a:pt x="30485" y="2706999"/>
                </a:lnTo>
                <a:lnTo>
                  <a:pt x="67692" y="2888924"/>
                </a:lnTo>
                <a:lnTo>
                  <a:pt x="118743" y="3065397"/>
                </a:lnTo>
                <a:lnTo>
                  <a:pt x="183039" y="3235819"/>
                </a:lnTo>
                <a:lnTo>
                  <a:pt x="259980" y="3399591"/>
                </a:lnTo>
                <a:lnTo>
                  <a:pt x="348966" y="3556112"/>
                </a:lnTo>
                <a:lnTo>
                  <a:pt x="449399" y="3704784"/>
                </a:lnTo>
                <a:lnTo>
                  <a:pt x="560678" y="3845007"/>
                </a:lnTo>
                <a:lnTo>
                  <a:pt x="682205" y="3976181"/>
                </a:lnTo>
                <a:lnTo>
                  <a:pt x="813379" y="4097707"/>
                </a:lnTo>
                <a:lnTo>
                  <a:pt x="953602" y="4208987"/>
                </a:lnTo>
                <a:lnTo>
                  <a:pt x="1102274" y="4309419"/>
                </a:lnTo>
                <a:lnTo>
                  <a:pt x="1258795" y="4398406"/>
                </a:lnTo>
                <a:lnTo>
                  <a:pt x="1422566" y="4475347"/>
                </a:lnTo>
                <a:lnTo>
                  <a:pt x="1592988" y="4539642"/>
                </a:lnTo>
                <a:lnTo>
                  <a:pt x="1769461" y="4590694"/>
                </a:lnTo>
                <a:lnTo>
                  <a:pt x="1951386" y="4627901"/>
                </a:lnTo>
                <a:lnTo>
                  <a:pt x="2138163" y="4650665"/>
                </a:lnTo>
                <a:lnTo>
                  <a:pt x="2329193" y="4658386"/>
                </a:lnTo>
                <a:lnTo>
                  <a:pt x="2520224" y="4650665"/>
                </a:lnTo>
                <a:lnTo>
                  <a:pt x="2707001" y="4627901"/>
                </a:lnTo>
                <a:lnTo>
                  <a:pt x="2888926" y="4590694"/>
                </a:lnTo>
                <a:lnTo>
                  <a:pt x="3065399" y="4539642"/>
                </a:lnTo>
                <a:lnTo>
                  <a:pt x="3235821" y="4475347"/>
                </a:lnTo>
                <a:lnTo>
                  <a:pt x="3399592" y="4398406"/>
                </a:lnTo>
                <a:lnTo>
                  <a:pt x="3556113" y="4309419"/>
                </a:lnTo>
                <a:lnTo>
                  <a:pt x="3704785" y="4208987"/>
                </a:lnTo>
                <a:lnTo>
                  <a:pt x="3845007" y="4097707"/>
                </a:lnTo>
                <a:lnTo>
                  <a:pt x="3976182" y="3976181"/>
                </a:lnTo>
                <a:lnTo>
                  <a:pt x="4097708" y="3845007"/>
                </a:lnTo>
                <a:lnTo>
                  <a:pt x="4208987" y="3704784"/>
                </a:lnTo>
                <a:lnTo>
                  <a:pt x="4309420" y="3556112"/>
                </a:lnTo>
                <a:lnTo>
                  <a:pt x="4398406" y="3399591"/>
                </a:lnTo>
                <a:lnTo>
                  <a:pt x="4475347" y="3235819"/>
                </a:lnTo>
                <a:lnTo>
                  <a:pt x="4539642" y="3065397"/>
                </a:lnTo>
                <a:lnTo>
                  <a:pt x="4590694" y="2888924"/>
                </a:lnTo>
                <a:lnTo>
                  <a:pt x="4627901" y="2706999"/>
                </a:lnTo>
                <a:lnTo>
                  <a:pt x="4650665" y="2520222"/>
                </a:lnTo>
                <a:lnTo>
                  <a:pt x="4658386" y="2329192"/>
                </a:lnTo>
                <a:lnTo>
                  <a:pt x="4650665" y="2138162"/>
                </a:lnTo>
                <a:lnTo>
                  <a:pt x="4627901" y="1951385"/>
                </a:lnTo>
                <a:lnTo>
                  <a:pt x="4590694" y="1769460"/>
                </a:lnTo>
                <a:lnTo>
                  <a:pt x="4539642" y="1592987"/>
                </a:lnTo>
                <a:lnTo>
                  <a:pt x="4475347" y="1422565"/>
                </a:lnTo>
                <a:lnTo>
                  <a:pt x="4398406" y="1258794"/>
                </a:lnTo>
                <a:lnTo>
                  <a:pt x="4309420" y="1102273"/>
                </a:lnTo>
                <a:lnTo>
                  <a:pt x="4208987" y="953601"/>
                </a:lnTo>
                <a:lnTo>
                  <a:pt x="4097708" y="813378"/>
                </a:lnTo>
                <a:lnTo>
                  <a:pt x="3976182" y="682204"/>
                </a:lnTo>
                <a:lnTo>
                  <a:pt x="3845007" y="560678"/>
                </a:lnTo>
                <a:lnTo>
                  <a:pt x="3704785" y="449398"/>
                </a:lnTo>
                <a:lnTo>
                  <a:pt x="3556113" y="348966"/>
                </a:lnTo>
                <a:lnTo>
                  <a:pt x="3399592" y="259980"/>
                </a:lnTo>
                <a:lnTo>
                  <a:pt x="3235821" y="183039"/>
                </a:lnTo>
                <a:lnTo>
                  <a:pt x="3065399" y="118743"/>
                </a:lnTo>
                <a:lnTo>
                  <a:pt x="2888926" y="67692"/>
                </a:lnTo>
                <a:lnTo>
                  <a:pt x="2707001" y="30485"/>
                </a:lnTo>
                <a:lnTo>
                  <a:pt x="2520224" y="7721"/>
                </a:lnTo>
                <a:lnTo>
                  <a:pt x="232919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0" y="2329193"/>
                </a:moveTo>
                <a:lnTo>
                  <a:pt x="7721" y="2138162"/>
                </a:lnTo>
                <a:lnTo>
                  <a:pt x="30485" y="1951385"/>
                </a:lnTo>
                <a:lnTo>
                  <a:pt x="67692" y="1769460"/>
                </a:lnTo>
                <a:lnTo>
                  <a:pt x="118743" y="1592987"/>
                </a:lnTo>
                <a:lnTo>
                  <a:pt x="183039" y="1422565"/>
                </a:lnTo>
                <a:lnTo>
                  <a:pt x="259980" y="1258794"/>
                </a:lnTo>
                <a:lnTo>
                  <a:pt x="348966" y="1102273"/>
                </a:lnTo>
                <a:lnTo>
                  <a:pt x="449399" y="953601"/>
                </a:lnTo>
                <a:lnTo>
                  <a:pt x="560678" y="813379"/>
                </a:lnTo>
                <a:lnTo>
                  <a:pt x="682204" y="682204"/>
                </a:lnTo>
                <a:lnTo>
                  <a:pt x="813379" y="560678"/>
                </a:lnTo>
                <a:lnTo>
                  <a:pt x="953601" y="449399"/>
                </a:lnTo>
                <a:lnTo>
                  <a:pt x="1102273" y="348966"/>
                </a:lnTo>
                <a:lnTo>
                  <a:pt x="1258794" y="259980"/>
                </a:lnTo>
                <a:lnTo>
                  <a:pt x="1422565" y="183039"/>
                </a:lnTo>
                <a:lnTo>
                  <a:pt x="1592987" y="118743"/>
                </a:lnTo>
                <a:lnTo>
                  <a:pt x="1769460" y="67692"/>
                </a:lnTo>
                <a:lnTo>
                  <a:pt x="1951385" y="30485"/>
                </a:lnTo>
                <a:lnTo>
                  <a:pt x="2138162" y="7721"/>
                </a:lnTo>
                <a:lnTo>
                  <a:pt x="2329193" y="0"/>
                </a:lnTo>
                <a:lnTo>
                  <a:pt x="2520223" y="7721"/>
                </a:lnTo>
                <a:lnTo>
                  <a:pt x="2707000" y="30485"/>
                </a:lnTo>
                <a:lnTo>
                  <a:pt x="2888925" y="67692"/>
                </a:lnTo>
                <a:lnTo>
                  <a:pt x="3065398" y="118743"/>
                </a:lnTo>
                <a:lnTo>
                  <a:pt x="3235820" y="183039"/>
                </a:lnTo>
                <a:lnTo>
                  <a:pt x="3399591" y="259980"/>
                </a:lnTo>
                <a:lnTo>
                  <a:pt x="3556112" y="348966"/>
                </a:lnTo>
                <a:lnTo>
                  <a:pt x="3704784" y="449399"/>
                </a:lnTo>
                <a:lnTo>
                  <a:pt x="3845007" y="560678"/>
                </a:lnTo>
                <a:lnTo>
                  <a:pt x="3976181" y="682204"/>
                </a:lnTo>
                <a:lnTo>
                  <a:pt x="4097708" y="813379"/>
                </a:lnTo>
                <a:lnTo>
                  <a:pt x="4208987" y="953601"/>
                </a:lnTo>
                <a:lnTo>
                  <a:pt x="4309420" y="1102273"/>
                </a:lnTo>
                <a:lnTo>
                  <a:pt x="4398406" y="1258794"/>
                </a:lnTo>
                <a:lnTo>
                  <a:pt x="4475347" y="1422565"/>
                </a:lnTo>
                <a:lnTo>
                  <a:pt x="4539643" y="1592987"/>
                </a:lnTo>
                <a:lnTo>
                  <a:pt x="4590694" y="1769460"/>
                </a:lnTo>
                <a:lnTo>
                  <a:pt x="4627901" y="1951385"/>
                </a:lnTo>
                <a:lnTo>
                  <a:pt x="4650665" y="2138162"/>
                </a:lnTo>
                <a:lnTo>
                  <a:pt x="4658387" y="2329193"/>
                </a:lnTo>
                <a:lnTo>
                  <a:pt x="4650665" y="2520223"/>
                </a:lnTo>
                <a:lnTo>
                  <a:pt x="4627901" y="2707000"/>
                </a:lnTo>
                <a:lnTo>
                  <a:pt x="4590694" y="2888925"/>
                </a:lnTo>
                <a:lnTo>
                  <a:pt x="4539643" y="3065398"/>
                </a:lnTo>
                <a:lnTo>
                  <a:pt x="4475347" y="3235820"/>
                </a:lnTo>
                <a:lnTo>
                  <a:pt x="4398406" y="3399591"/>
                </a:lnTo>
                <a:lnTo>
                  <a:pt x="4309420" y="3556112"/>
                </a:lnTo>
                <a:lnTo>
                  <a:pt x="4208987" y="3704784"/>
                </a:lnTo>
                <a:lnTo>
                  <a:pt x="4097708" y="3845007"/>
                </a:lnTo>
                <a:lnTo>
                  <a:pt x="3976181" y="3976181"/>
                </a:lnTo>
                <a:lnTo>
                  <a:pt x="3845007" y="4097708"/>
                </a:lnTo>
                <a:lnTo>
                  <a:pt x="3704784" y="4208987"/>
                </a:lnTo>
                <a:lnTo>
                  <a:pt x="3556112" y="4309420"/>
                </a:lnTo>
                <a:lnTo>
                  <a:pt x="3399591" y="4398406"/>
                </a:lnTo>
                <a:lnTo>
                  <a:pt x="3235820" y="4475347"/>
                </a:lnTo>
                <a:lnTo>
                  <a:pt x="3065398" y="4539643"/>
                </a:lnTo>
                <a:lnTo>
                  <a:pt x="2888925" y="4590694"/>
                </a:lnTo>
                <a:lnTo>
                  <a:pt x="2707000" y="4627901"/>
                </a:lnTo>
                <a:lnTo>
                  <a:pt x="2520223" y="4650665"/>
                </a:lnTo>
                <a:lnTo>
                  <a:pt x="2329193" y="4658387"/>
                </a:lnTo>
                <a:lnTo>
                  <a:pt x="2138162" y="4650665"/>
                </a:lnTo>
                <a:lnTo>
                  <a:pt x="1951385" y="4627901"/>
                </a:lnTo>
                <a:lnTo>
                  <a:pt x="1769460" y="4590694"/>
                </a:lnTo>
                <a:lnTo>
                  <a:pt x="1592987" y="4539643"/>
                </a:lnTo>
                <a:lnTo>
                  <a:pt x="1422565" y="4475347"/>
                </a:lnTo>
                <a:lnTo>
                  <a:pt x="1258794" y="4398406"/>
                </a:lnTo>
                <a:lnTo>
                  <a:pt x="1102273" y="4309420"/>
                </a:lnTo>
                <a:lnTo>
                  <a:pt x="953601" y="4208987"/>
                </a:lnTo>
                <a:lnTo>
                  <a:pt x="813379" y="4097708"/>
                </a:lnTo>
                <a:lnTo>
                  <a:pt x="682204" y="3976181"/>
                </a:lnTo>
                <a:lnTo>
                  <a:pt x="560678" y="3845007"/>
                </a:lnTo>
                <a:lnTo>
                  <a:pt x="449399" y="3704784"/>
                </a:lnTo>
                <a:lnTo>
                  <a:pt x="348966" y="3556112"/>
                </a:lnTo>
                <a:lnTo>
                  <a:pt x="259980" y="3399591"/>
                </a:lnTo>
                <a:lnTo>
                  <a:pt x="183039" y="3235820"/>
                </a:lnTo>
                <a:lnTo>
                  <a:pt x="118743" y="3065398"/>
                </a:lnTo>
                <a:lnTo>
                  <a:pt x="67692" y="2888925"/>
                </a:lnTo>
                <a:lnTo>
                  <a:pt x="30485" y="2707000"/>
                </a:lnTo>
                <a:lnTo>
                  <a:pt x="7721" y="2520223"/>
                </a:lnTo>
                <a:lnTo>
                  <a:pt x="0" y="232919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901" y="2630423"/>
            <a:ext cx="273685" cy="81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2941" y="3956377"/>
            <a:ext cx="3215640" cy="1106170"/>
          </a:xfrm>
          <a:custGeom>
            <a:avLst/>
            <a:gdLst/>
            <a:ahLst/>
            <a:cxnLst/>
            <a:rect l="l" t="t" r="r" b="b"/>
            <a:pathLst>
              <a:path w="3215640" h="1106170">
                <a:moveTo>
                  <a:pt x="3140169" y="27073"/>
                </a:moveTo>
                <a:lnTo>
                  <a:pt x="0" y="1087607"/>
                </a:lnTo>
                <a:lnTo>
                  <a:pt x="6095" y="1105656"/>
                </a:lnTo>
                <a:lnTo>
                  <a:pt x="3146264" y="45120"/>
                </a:lnTo>
                <a:lnTo>
                  <a:pt x="3140169" y="27073"/>
                </a:lnTo>
                <a:close/>
              </a:path>
              <a:path w="3215640" h="1106170">
                <a:moveTo>
                  <a:pt x="3204206" y="23008"/>
                </a:moveTo>
                <a:lnTo>
                  <a:pt x="3152204" y="23008"/>
                </a:lnTo>
                <a:lnTo>
                  <a:pt x="3158298" y="41056"/>
                </a:lnTo>
                <a:lnTo>
                  <a:pt x="3146264" y="45120"/>
                </a:lnTo>
                <a:lnTo>
                  <a:pt x="3155408" y="72194"/>
                </a:lnTo>
                <a:lnTo>
                  <a:pt x="3204206" y="23008"/>
                </a:lnTo>
                <a:close/>
              </a:path>
              <a:path w="3215640" h="1106170">
                <a:moveTo>
                  <a:pt x="3152204" y="23008"/>
                </a:moveTo>
                <a:lnTo>
                  <a:pt x="3140169" y="27073"/>
                </a:lnTo>
                <a:lnTo>
                  <a:pt x="3146264" y="45120"/>
                </a:lnTo>
                <a:lnTo>
                  <a:pt x="3158298" y="41056"/>
                </a:lnTo>
                <a:lnTo>
                  <a:pt x="3152204" y="23008"/>
                </a:lnTo>
                <a:close/>
              </a:path>
              <a:path w="3215640" h="1106170">
                <a:moveTo>
                  <a:pt x="3131025" y="0"/>
                </a:moveTo>
                <a:lnTo>
                  <a:pt x="3140169" y="27073"/>
                </a:lnTo>
                <a:lnTo>
                  <a:pt x="3152204" y="23008"/>
                </a:lnTo>
                <a:lnTo>
                  <a:pt x="3204206" y="23008"/>
                </a:lnTo>
                <a:lnTo>
                  <a:pt x="3215410" y="11715"/>
                </a:lnTo>
                <a:lnTo>
                  <a:pt x="3131025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5159" y="619664"/>
            <a:ext cx="2928620" cy="1258570"/>
          </a:xfrm>
          <a:custGeom>
            <a:avLst/>
            <a:gdLst/>
            <a:ahLst/>
            <a:cxnLst/>
            <a:rect l="l" t="t" r="r" b="b"/>
            <a:pathLst>
              <a:path w="2928620" h="1258570">
                <a:moveTo>
                  <a:pt x="2854721" y="1232171"/>
                </a:moveTo>
                <a:lnTo>
                  <a:pt x="2843533" y="1258464"/>
                </a:lnTo>
                <a:lnTo>
                  <a:pt x="2928566" y="1253239"/>
                </a:lnTo>
                <a:lnTo>
                  <a:pt x="2914871" y="1237140"/>
                </a:lnTo>
                <a:lnTo>
                  <a:pt x="2866398" y="1237140"/>
                </a:lnTo>
                <a:lnTo>
                  <a:pt x="2854721" y="1232171"/>
                </a:lnTo>
                <a:close/>
              </a:path>
              <a:path w="2928620" h="1258570">
                <a:moveTo>
                  <a:pt x="2862179" y="1214641"/>
                </a:moveTo>
                <a:lnTo>
                  <a:pt x="2854721" y="1232171"/>
                </a:lnTo>
                <a:lnTo>
                  <a:pt x="2866398" y="1237140"/>
                </a:lnTo>
                <a:lnTo>
                  <a:pt x="2873857" y="1219610"/>
                </a:lnTo>
                <a:lnTo>
                  <a:pt x="2862179" y="1214641"/>
                </a:lnTo>
                <a:close/>
              </a:path>
              <a:path w="2928620" h="1258570">
                <a:moveTo>
                  <a:pt x="2873367" y="1188347"/>
                </a:moveTo>
                <a:lnTo>
                  <a:pt x="2862179" y="1214641"/>
                </a:lnTo>
                <a:lnTo>
                  <a:pt x="2873857" y="1219610"/>
                </a:lnTo>
                <a:lnTo>
                  <a:pt x="2866398" y="1237140"/>
                </a:lnTo>
                <a:lnTo>
                  <a:pt x="2914871" y="1237140"/>
                </a:lnTo>
                <a:lnTo>
                  <a:pt x="2873367" y="1188347"/>
                </a:lnTo>
                <a:close/>
              </a:path>
              <a:path w="2928620" h="1258570">
                <a:moveTo>
                  <a:pt x="7458" y="0"/>
                </a:moveTo>
                <a:lnTo>
                  <a:pt x="0" y="17528"/>
                </a:lnTo>
                <a:lnTo>
                  <a:pt x="2854721" y="1232171"/>
                </a:lnTo>
                <a:lnTo>
                  <a:pt x="2862179" y="1214641"/>
                </a:lnTo>
                <a:lnTo>
                  <a:pt x="745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619" y="2951482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47624"/>
                </a:moveTo>
                <a:lnTo>
                  <a:pt x="2955409" y="76200"/>
                </a:lnTo>
                <a:lnTo>
                  <a:pt x="3012559" y="47625"/>
                </a:lnTo>
                <a:lnTo>
                  <a:pt x="2955409" y="47624"/>
                </a:lnTo>
                <a:close/>
              </a:path>
              <a:path w="3032125" h="76200">
                <a:moveTo>
                  <a:pt x="2955409" y="28574"/>
                </a:moveTo>
                <a:lnTo>
                  <a:pt x="2955409" y="47624"/>
                </a:lnTo>
                <a:lnTo>
                  <a:pt x="2968111" y="47625"/>
                </a:lnTo>
                <a:lnTo>
                  <a:pt x="2968111" y="28575"/>
                </a:lnTo>
                <a:lnTo>
                  <a:pt x="2955409" y="28574"/>
                </a:lnTo>
                <a:close/>
              </a:path>
              <a:path w="3032125" h="76200">
                <a:moveTo>
                  <a:pt x="2955409" y="0"/>
                </a:moveTo>
                <a:lnTo>
                  <a:pt x="2955409" y="28574"/>
                </a:lnTo>
                <a:lnTo>
                  <a:pt x="2968111" y="28575"/>
                </a:lnTo>
                <a:lnTo>
                  <a:pt x="2968111" y="47625"/>
                </a:lnTo>
                <a:lnTo>
                  <a:pt x="3012561" y="47623"/>
                </a:lnTo>
                <a:lnTo>
                  <a:pt x="3031609" y="38100"/>
                </a:lnTo>
                <a:lnTo>
                  <a:pt x="2955409" y="0"/>
                </a:lnTo>
                <a:close/>
              </a:path>
              <a:path w="3032125" h="76200">
                <a:moveTo>
                  <a:pt x="0" y="28573"/>
                </a:moveTo>
                <a:lnTo>
                  <a:pt x="0" y="47623"/>
                </a:lnTo>
                <a:lnTo>
                  <a:pt x="2955409" y="47624"/>
                </a:lnTo>
                <a:lnTo>
                  <a:pt x="2955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25902" y="3206780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7" y="47625"/>
                </a:lnTo>
                <a:lnTo>
                  <a:pt x="63497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8575"/>
                </a:moveTo>
                <a:lnTo>
                  <a:pt x="63497" y="28575"/>
                </a:lnTo>
                <a:lnTo>
                  <a:pt x="63497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967354" h="76200">
                <a:moveTo>
                  <a:pt x="296722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2967226" y="47625"/>
                </a:lnTo>
                <a:lnTo>
                  <a:pt x="296722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1215" y="3529584"/>
            <a:ext cx="1561465" cy="891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346075" algn="l" defTabSz="91440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70934" y="4812284"/>
            <a:ext cx="1646555" cy="91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lvl="0" indent="-122555" algn="l" defTabSz="91440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6942" y="182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789638" y="1314228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119" y="182163"/>
            <a:ext cx="175823" cy="56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6942" y="182163"/>
            <a:ext cx="468420" cy="617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1119" y="182164"/>
            <a:ext cx="644243" cy="61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60452" y="4005201"/>
            <a:ext cx="618869" cy="36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0452" y="4005201"/>
            <a:ext cx="618869" cy="650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0452" y="4308985"/>
            <a:ext cx="618869" cy="346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02449" y="2318805"/>
            <a:ext cx="357692" cy="523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74440" y="3418701"/>
            <a:ext cx="644273" cy="1097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90243" y="1704725"/>
            <a:ext cx="588907" cy="109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89559" y="3228035"/>
            <a:ext cx="523175" cy="1097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00034" y="1635063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00764" y="3130726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01011" y="3344671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401011" y="2132966"/>
            <a:ext cx="787400" cy="728980"/>
          </a:xfrm>
          <a:custGeom>
            <a:avLst/>
            <a:gdLst/>
            <a:ahLst/>
            <a:cxnLst/>
            <a:rect l="l" t="t" r="r" b="b"/>
            <a:pathLst>
              <a:path w="787400" h="728980">
                <a:moveTo>
                  <a:pt x="0" y="0"/>
                </a:moveTo>
                <a:lnTo>
                  <a:pt x="786910" y="0"/>
                </a:lnTo>
                <a:lnTo>
                  <a:pt x="786910" y="728965"/>
                </a:lnTo>
                <a:lnTo>
                  <a:pt x="0" y="7289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61192" y="70883"/>
            <a:ext cx="878840" cy="824865"/>
          </a:xfrm>
          <a:custGeom>
            <a:avLst/>
            <a:gdLst/>
            <a:ahLst/>
            <a:cxnLst/>
            <a:rect l="l" t="t" r="r" b="b"/>
            <a:pathLst>
              <a:path w="878839" h="824865">
                <a:moveTo>
                  <a:pt x="230442" y="0"/>
                </a:moveTo>
                <a:lnTo>
                  <a:pt x="878760" y="268765"/>
                </a:lnTo>
                <a:lnTo>
                  <a:pt x="648317" y="824638"/>
                </a:lnTo>
                <a:lnTo>
                  <a:pt x="0" y="555872"/>
                </a:lnTo>
                <a:lnTo>
                  <a:pt x="230442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77347" y="3943357"/>
            <a:ext cx="758190" cy="762635"/>
          </a:xfrm>
          <a:custGeom>
            <a:avLst/>
            <a:gdLst/>
            <a:ahLst/>
            <a:cxnLst/>
            <a:rect l="l" t="t" r="r" b="b"/>
            <a:pathLst>
              <a:path w="758189" h="762635">
                <a:moveTo>
                  <a:pt x="0" y="193554"/>
                </a:moveTo>
                <a:lnTo>
                  <a:pt x="562345" y="0"/>
                </a:lnTo>
                <a:lnTo>
                  <a:pt x="758185" y="568985"/>
                </a:lnTo>
                <a:lnTo>
                  <a:pt x="195839" y="762540"/>
                </a:lnTo>
                <a:lnTo>
                  <a:pt x="0" y="193554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8FEF109-4750-48F0-BC4E-036E24EEB0C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E5D1A1E-D2F6-4542-9ADD-4716667AE5A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6D98077-50D8-45B8-BE71-68C3F0A9DD8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5A9F7B-7BB8-42D9-AFAE-C99FC65A852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投影片編號版面配置區 1">
              <a:extLst>
                <a:ext uri="{FF2B5EF4-FFF2-40B4-BE49-F238E27FC236}">
                  <a16:creationId xmlns:a16="http://schemas.microsoft.com/office/drawing/2014/main" id="{4ED47F44-094C-4BD3-AA9F-5B519241ED0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7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2329193" y="0"/>
                </a:moveTo>
                <a:lnTo>
                  <a:pt x="2138163" y="7721"/>
                </a:lnTo>
                <a:lnTo>
                  <a:pt x="1951386" y="30485"/>
                </a:lnTo>
                <a:lnTo>
                  <a:pt x="1769461" y="67692"/>
                </a:lnTo>
                <a:lnTo>
                  <a:pt x="1592988" y="118743"/>
                </a:lnTo>
                <a:lnTo>
                  <a:pt x="1422566" y="183039"/>
                </a:lnTo>
                <a:lnTo>
                  <a:pt x="1258795" y="259980"/>
                </a:lnTo>
                <a:lnTo>
                  <a:pt x="1102274" y="348966"/>
                </a:lnTo>
                <a:lnTo>
                  <a:pt x="953602" y="449398"/>
                </a:lnTo>
                <a:lnTo>
                  <a:pt x="813379" y="560678"/>
                </a:lnTo>
                <a:lnTo>
                  <a:pt x="682205" y="682204"/>
                </a:lnTo>
                <a:lnTo>
                  <a:pt x="560678" y="813378"/>
                </a:lnTo>
                <a:lnTo>
                  <a:pt x="449399" y="953601"/>
                </a:lnTo>
                <a:lnTo>
                  <a:pt x="348966" y="1102273"/>
                </a:lnTo>
                <a:lnTo>
                  <a:pt x="259980" y="1258794"/>
                </a:lnTo>
                <a:lnTo>
                  <a:pt x="183039" y="1422565"/>
                </a:lnTo>
                <a:lnTo>
                  <a:pt x="118743" y="1592987"/>
                </a:lnTo>
                <a:lnTo>
                  <a:pt x="67692" y="1769460"/>
                </a:lnTo>
                <a:lnTo>
                  <a:pt x="30485" y="1951385"/>
                </a:lnTo>
                <a:lnTo>
                  <a:pt x="7721" y="2138162"/>
                </a:lnTo>
                <a:lnTo>
                  <a:pt x="0" y="2329192"/>
                </a:lnTo>
                <a:lnTo>
                  <a:pt x="7721" y="2520222"/>
                </a:lnTo>
                <a:lnTo>
                  <a:pt x="30485" y="2706999"/>
                </a:lnTo>
                <a:lnTo>
                  <a:pt x="67692" y="2888924"/>
                </a:lnTo>
                <a:lnTo>
                  <a:pt x="118743" y="3065397"/>
                </a:lnTo>
                <a:lnTo>
                  <a:pt x="183039" y="3235819"/>
                </a:lnTo>
                <a:lnTo>
                  <a:pt x="259980" y="3399591"/>
                </a:lnTo>
                <a:lnTo>
                  <a:pt x="348966" y="3556112"/>
                </a:lnTo>
                <a:lnTo>
                  <a:pt x="449399" y="3704784"/>
                </a:lnTo>
                <a:lnTo>
                  <a:pt x="560678" y="3845007"/>
                </a:lnTo>
                <a:lnTo>
                  <a:pt x="682205" y="3976181"/>
                </a:lnTo>
                <a:lnTo>
                  <a:pt x="813379" y="4097707"/>
                </a:lnTo>
                <a:lnTo>
                  <a:pt x="953602" y="4208987"/>
                </a:lnTo>
                <a:lnTo>
                  <a:pt x="1102274" y="4309419"/>
                </a:lnTo>
                <a:lnTo>
                  <a:pt x="1258795" y="4398406"/>
                </a:lnTo>
                <a:lnTo>
                  <a:pt x="1422566" y="4475347"/>
                </a:lnTo>
                <a:lnTo>
                  <a:pt x="1592988" y="4539642"/>
                </a:lnTo>
                <a:lnTo>
                  <a:pt x="1769461" y="4590694"/>
                </a:lnTo>
                <a:lnTo>
                  <a:pt x="1951386" y="4627901"/>
                </a:lnTo>
                <a:lnTo>
                  <a:pt x="2138163" y="4650665"/>
                </a:lnTo>
                <a:lnTo>
                  <a:pt x="2329193" y="4658386"/>
                </a:lnTo>
                <a:lnTo>
                  <a:pt x="2520224" y="4650665"/>
                </a:lnTo>
                <a:lnTo>
                  <a:pt x="2707001" y="4627901"/>
                </a:lnTo>
                <a:lnTo>
                  <a:pt x="2888926" y="4590694"/>
                </a:lnTo>
                <a:lnTo>
                  <a:pt x="3065399" y="4539642"/>
                </a:lnTo>
                <a:lnTo>
                  <a:pt x="3235821" y="4475347"/>
                </a:lnTo>
                <a:lnTo>
                  <a:pt x="3399592" y="4398406"/>
                </a:lnTo>
                <a:lnTo>
                  <a:pt x="3556113" y="4309419"/>
                </a:lnTo>
                <a:lnTo>
                  <a:pt x="3704785" y="4208987"/>
                </a:lnTo>
                <a:lnTo>
                  <a:pt x="3845007" y="4097707"/>
                </a:lnTo>
                <a:lnTo>
                  <a:pt x="3976182" y="3976181"/>
                </a:lnTo>
                <a:lnTo>
                  <a:pt x="4097708" y="3845007"/>
                </a:lnTo>
                <a:lnTo>
                  <a:pt x="4208987" y="3704784"/>
                </a:lnTo>
                <a:lnTo>
                  <a:pt x="4309420" y="3556112"/>
                </a:lnTo>
                <a:lnTo>
                  <a:pt x="4398406" y="3399591"/>
                </a:lnTo>
                <a:lnTo>
                  <a:pt x="4475347" y="3235819"/>
                </a:lnTo>
                <a:lnTo>
                  <a:pt x="4539642" y="3065397"/>
                </a:lnTo>
                <a:lnTo>
                  <a:pt x="4590694" y="2888924"/>
                </a:lnTo>
                <a:lnTo>
                  <a:pt x="4627901" y="2706999"/>
                </a:lnTo>
                <a:lnTo>
                  <a:pt x="4650665" y="2520222"/>
                </a:lnTo>
                <a:lnTo>
                  <a:pt x="4658386" y="2329192"/>
                </a:lnTo>
                <a:lnTo>
                  <a:pt x="4650665" y="2138162"/>
                </a:lnTo>
                <a:lnTo>
                  <a:pt x="4627901" y="1951385"/>
                </a:lnTo>
                <a:lnTo>
                  <a:pt x="4590694" y="1769460"/>
                </a:lnTo>
                <a:lnTo>
                  <a:pt x="4539642" y="1592987"/>
                </a:lnTo>
                <a:lnTo>
                  <a:pt x="4475347" y="1422565"/>
                </a:lnTo>
                <a:lnTo>
                  <a:pt x="4398406" y="1258794"/>
                </a:lnTo>
                <a:lnTo>
                  <a:pt x="4309420" y="1102273"/>
                </a:lnTo>
                <a:lnTo>
                  <a:pt x="4208987" y="953601"/>
                </a:lnTo>
                <a:lnTo>
                  <a:pt x="4097708" y="813378"/>
                </a:lnTo>
                <a:lnTo>
                  <a:pt x="3976182" y="682204"/>
                </a:lnTo>
                <a:lnTo>
                  <a:pt x="3845007" y="560678"/>
                </a:lnTo>
                <a:lnTo>
                  <a:pt x="3704785" y="449398"/>
                </a:lnTo>
                <a:lnTo>
                  <a:pt x="3556113" y="348966"/>
                </a:lnTo>
                <a:lnTo>
                  <a:pt x="3399592" y="259980"/>
                </a:lnTo>
                <a:lnTo>
                  <a:pt x="3235821" y="183039"/>
                </a:lnTo>
                <a:lnTo>
                  <a:pt x="3065399" y="118743"/>
                </a:lnTo>
                <a:lnTo>
                  <a:pt x="2888926" y="67692"/>
                </a:lnTo>
                <a:lnTo>
                  <a:pt x="2707001" y="30485"/>
                </a:lnTo>
                <a:lnTo>
                  <a:pt x="2520224" y="7721"/>
                </a:lnTo>
                <a:lnTo>
                  <a:pt x="232919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0" y="2329193"/>
                </a:moveTo>
                <a:lnTo>
                  <a:pt x="7721" y="2138162"/>
                </a:lnTo>
                <a:lnTo>
                  <a:pt x="30485" y="1951385"/>
                </a:lnTo>
                <a:lnTo>
                  <a:pt x="67692" y="1769460"/>
                </a:lnTo>
                <a:lnTo>
                  <a:pt x="118743" y="1592987"/>
                </a:lnTo>
                <a:lnTo>
                  <a:pt x="183039" y="1422565"/>
                </a:lnTo>
                <a:lnTo>
                  <a:pt x="259980" y="1258794"/>
                </a:lnTo>
                <a:lnTo>
                  <a:pt x="348966" y="1102273"/>
                </a:lnTo>
                <a:lnTo>
                  <a:pt x="449399" y="953601"/>
                </a:lnTo>
                <a:lnTo>
                  <a:pt x="560678" y="813379"/>
                </a:lnTo>
                <a:lnTo>
                  <a:pt x="682204" y="682204"/>
                </a:lnTo>
                <a:lnTo>
                  <a:pt x="813379" y="560678"/>
                </a:lnTo>
                <a:lnTo>
                  <a:pt x="953601" y="449399"/>
                </a:lnTo>
                <a:lnTo>
                  <a:pt x="1102273" y="348966"/>
                </a:lnTo>
                <a:lnTo>
                  <a:pt x="1258794" y="259980"/>
                </a:lnTo>
                <a:lnTo>
                  <a:pt x="1422565" y="183039"/>
                </a:lnTo>
                <a:lnTo>
                  <a:pt x="1592987" y="118743"/>
                </a:lnTo>
                <a:lnTo>
                  <a:pt x="1769460" y="67692"/>
                </a:lnTo>
                <a:lnTo>
                  <a:pt x="1951385" y="30485"/>
                </a:lnTo>
                <a:lnTo>
                  <a:pt x="2138162" y="7721"/>
                </a:lnTo>
                <a:lnTo>
                  <a:pt x="2329193" y="0"/>
                </a:lnTo>
                <a:lnTo>
                  <a:pt x="2520223" y="7721"/>
                </a:lnTo>
                <a:lnTo>
                  <a:pt x="2707000" y="30485"/>
                </a:lnTo>
                <a:lnTo>
                  <a:pt x="2888925" y="67692"/>
                </a:lnTo>
                <a:lnTo>
                  <a:pt x="3065398" y="118743"/>
                </a:lnTo>
                <a:lnTo>
                  <a:pt x="3235820" y="183039"/>
                </a:lnTo>
                <a:lnTo>
                  <a:pt x="3399591" y="259980"/>
                </a:lnTo>
                <a:lnTo>
                  <a:pt x="3556112" y="348966"/>
                </a:lnTo>
                <a:lnTo>
                  <a:pt x="3704784" y="449399"/>
                </a:lnTo>
                <a:lnTo>
                  <a:pt x="3845007" y="560678"/>
                </a:lnTo>
                <a:lnTo>
                  <a:pt x="3976181" y="682204"/>
                </a:lnTo>
                <a:lnTo>
                  <a:pt x="4097708" y="813379"/>
                </a:lnTo>
                <a:lnTo>
                  <a:pt x="4208987" y="953601"/>
                </a:lnTo>
                <a:lnTo>
                  <a:pt x="4309420" y="1102273"/>
                </a:lnTo>
                <a:lnTo>
                  <a:pt x="4398406" y="1258794"/>
                </a:lnTo>
                <a:lnTo>
                  <a:pt x="4475347" y="1422565"/>
                </a:lnTo>
                <a:lnTo>
                  <a:pt x="4539643" y="1592987"/>
                </a:lnTo>
                <a:lnTo>
                  <a:pt x="4590694" y="1769460"/>
                </a:lnTo>
                <a:lnTo>
                  <a:pt x="4627901" y="1951385"/>
                </a:lnTo>
                <a:lnTo>
                  <a:pt x="4650665" y="2138162"/>
                </a:lnTo>
                <a:lnTo>
                  <a:pt x="4658387" y="2329193"/>
                </a:lnTo>
                <a:lnTo>
                  <a:pt x="4650665" y="2520223"/>
                </a:lnTo>
                <a:lnTo>
                  <a:pt x="4627901" y="2707000"/>
                </a:lnTo>
                <a:lnTo>
                  <a:pt x="4590694" y="2888925"/>
                </a:lnTo>
                <a:lnTo>
                  <a:pt x="4539643" y="3065398"/>
                </a:lnTo>
                <a:lnTo>
                  <a:pt x="4475347" y="3235820"/>
                </a:lnTo>
                <a:lnTo>
                  <a:pt x="4398406" y="3399591"/>
                </a:lnTo>
                <a:lnTo>
                  <a:pt x="4309420" y="3556112"/>
                </a:lnTo>
                <a:lnTo>
                  <a:pt x="4208987" y="3704784"/>
                </a:lnTo>
                <a:lnTo>
                  <a:pt x="4097708" y="3845007"/>
                </a:lnTo>
                <a:lnTo>
                  <a:pt x="3976181" y="3976181"/>
                </a:lnTo>
                <a:lnTo>
                  <a:pt x="3845007" y="4097708"/>
                </a:lnTo>
                <a:lnTo>
                  <a:pt x="3704784" y="4208987"/>
                </a:lnTo>
                <a:lnTo>
                  <a:pt x="3556112" y="4309420"/>
                </a:lnTo>
                <a:lnTo>
                  <a:pt x="3399591" y="4398406"/>
                </a:lnTo>
                <a:lnTo>
                  <a:pt x="3235820" y="4475347"/>
                </a:lnTo>
                <a:lnTo>
                  <a:pt x="3065398" y="4539643"/>
                </a:lnTo>
                <a:lnTo>
                  <a:pt x="2888925" y="4590694"/>
                </a:lnTo>
                <a:lnTo>
                  <a:pt x="2707000" y="4627901"/>
                </a:lnTo>
                <a:lnTo>
                  <a:pt x="2520223" y="4650665"/>
                </a:lnTo>
                <a:lnTo>
                  <a:pt x="2329193" y="4658387"/>
                </a:lnTo>
                <a:lnTo>
                  <a:pt x="2138162" y="4650665"/>
                </a:lnTo>
                <a:lnTo>
                  <a:pt x="1951385" y="4627901"/>
                </a:lnTo>
                <a:lnTo>
                  <a:pt x="1769460" y="4590694"/>
                </a:lnTo>
                <a:lnTo>
                  <a:pt x="1592987" y="4539643"/>
                </a:lnTo>
                <a:lnTo>
                  <a:pt x="1422565" y="4475347"/>
                </a:lnTo>
                <a:lnTo>
                  <a:pt x="1258794" y="4398406"/>
                </a:lnTo>
                <a:lnTo>
                  <a:pt x="1102273" y="4309420"/>
                </a:lnTo>
                <a:lnTo>
                  <a:pt x="953601" y="4208987"/>
                </a:lnTo>
                <a:lnTo>
                  <a:pt x="813379" y="4097708"/>
                </a:lnTo>
                <a:lnTo>
                  <a:pt x="682204" y="3976181"/>
                </a:lnTo>
                <a:lnTo>
                  <a:pt x="560678" y="3845007"/>
                </a:lnTo>
                <a:lnTo>
                  <a:pt x="449399" y="3704784"/>
                </a:lnTo>
                <a:lnTo>
                  <a:pt x="348966" y="3556112"/>
                </a:lnTo>
                <a:lnTo>
                  <a:pt x="259980" y="3399591"/>
                </a:lnTo>
                <a:lnTo>
                  <a:pt x="183039" y="3235820"/>
                </a:lnTo>
                <a:lnTo>
                  <a:pt x="118743" y="3065398"/>
                </a:lnTo>
                <a:lnTo>
                  <a:pt x="67692" y="2888925"/>
                </a:lnTo>
                <a:lnTo>
                  <a:pt x="30485" y="2707000"/>
                </a:lnTo>
                <a:lnTo>
                  <a:pt x="7721" y="2520223"/>
                </a:lnTo>
                <a:lnTo>
                  <a:pt x="0" y="232919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2941" y="3956377"/>
            <a:ext cx="3215640" cy="1106170"/>
          </a:xfrm>
          <a:custGeom>
            <a:avLst/>
            <a:gdLst/>
            <a:ahLst/>
            <a:cxnLst/>
            <a:rect l="l" t="t" r="r" b="b"/>
            <a:pathLst>
              <a:path w="3215640" h="1106170">
                <a:moveTo>
                  <a:pt x="3140169" y="27073"/>
                </a:moveTo>
                <a:lnTo>
                  <a:pt x="0" y="1087607"/>
                </a:lnTo>
                <a:lnTo>
                  <a:pt x="6095" y="1105656"/>
                </a:lnTo>
                <a:lnTo>
                  <a:pt x="3146264" y="45120"/>
                </a:lnTo>
                <a:lnTo>
                  <a:pt x="3140169" y="27073"/>
                </a:lnTo>
                <a:close/>
              </a:path>
              <a:path w="3215640" h="1106170">
                <a:moveTo>
                  <a:pt x="3204206" y="23008"/>
                </a:moveTo>
                <a:lnTo>
                  <a:pt x="3152204" y="23008"/>
                </a:lnTo>
                <a:lnTo>
                  <a:pt x="3158298" y="41056"/>
                </a:lnTo>
                <a:lnTo>
                  <a:pt x="3146264" y="45120"/>
                </a:lnTo>
                <a:lnTo>
                  <a:pt x="3155408" y="72194"/>
                </a:lnTo>
                <a:lnTo>
                  <a:pt x="3204206" y="23008"/>
                </a:lnTo>
                <a:close/>
              </a:path>
              <a:path w="3215640" h="1106170">
                <a:moveTo>
                  <a:pt x="3152204" y="23008"/>
                </a:moveTo>
                <a:lnTo>
                  <a:pt x="3140169" y="27073"/>
                </a:lnTo>
                <a:lnTo>
                  <a:pt x="3146264" y="45120"/>
                </a:lnTo>
                <a:lnTo>
                  <a:pt x="3158298" y="41056"/>
                </a:lnTo>
                <a:lnTo>
                  <a:pt x="3152204" y="23008"/>
                </a:lnTo>
                <a:close/>
              </a:path>
              <a:path w="3215640" h="1106170">
                <a:moveTo>
                  <a:pt x="3131025" y="0"/>
                </a:moveTo>
                <a:lnTo>
                  <a:pt x="3140169" y="27073"/>
                </a:lnTo>
                <a:lnTo>
                  <a:pt x="3152204" y="23008"/>
                </a:lnTo>
                <a:lnTo>
                  <a:pt x="3204206" y="23008"/>
                </a:lnTo>
                <a:lnTo>
                  <a:pt x="3215410" y="11715"/>
                </a:lnTo>
                <a:lnTo>
                  <a:pt x="3131025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159" y="619664"/>
            <a:ext cx="2928620" cy="1258570"/>
          </a:xfrm>
          <a:custGeom>
            <a:avLst/>
            <a:gdLst/>
            <a:ahLst/>
            <a:cxnLst/>
            <a:rect l="l" t="t" r="r" b="b"/>
            <a:pathLst>
              <a:path w="2928620" h="1258570">
                <a:moveTo>
                  <a:pt x="2854721" y="1232171"/>
                </a:moveTo>
                <a:lnTo>
                  <a:pt x="2843533" y="1258464"/>
                </a:lnTo>
                <a:lnTo>
                  <a:pt x="2928566" y="1253239"/>
                </a:lnTo>
                <a:lnTo>
                  <a:pt x="2914871" y="1237140"/>
                </a:lnTo>
                <a:lnTo>
                  <a:pt x="2866398" y="1237140"/>
                </a:lnTo>
                <a:lnTo>
                  <a:pt x="2854721" y="1232171"/>
                </a:lnTo>
                <a:close/>
              </a:path>
              <a:path w="2928620" h="1258570">
                <a:moveTo>
                  <a:pt x="2862179" y="1214641"/>
                </a:moveTo>
                <a:lnTo>
                  <a:pt x="2854721" y="1232171"/>
                </a:lnTo>
                <a:lnTo>
                  <a:pt x="2866398" y="1237140"/>
                </a:lnTo>
                <a:lnTo>
                  <a:pt x="2873857" y="1219610"/>
                </a:lnTo>
                <a:lnTo>
                  <a:pt x="2862179" y="1214641"/>
                </a:lnTo>
                <a:close/>
              </a:path>
              <a:path w="2928620" h="1258570">
                <a:moveTo>
                  <a:pt x="2873367" y="1188347"/>
                </a:moveTo>
                <a:lnTo>
                  <a:pt x="2862179" y="1214641"/>
                </a:lnTo>
                <a:lnTo>
                  <a:pt x="2873857" y="1219610"/>
                </a:lnTo>
                <a:lnTo>
                  <a:pt x="2866398" y="1237140"/>
                </a:lnTo>
                <a:lnTo>
                  <a:pt x="2914871" y="1237140"/>
                </a:lnTo>
                <a:lnTo>
                  <a:pt x="2873367" y="1188347"/>
                </a:lnTo>
                <a:close/>
              </a:path>
              <a:path w="2928620" h="1258570">
                <a:moveTo>
                  <a:pt x="7458" y="0"/>
                </a:moveTo>
                <a:lnTo>
                  <a:pt x="0" y="17528"/>
                </a:lnTo>
                <a:lnTo>
                  <a:pt x="2854721" y="1232171"/>
                </a:lnTo>
                <a:lnTo>
                  <a:pt x="2862179" y="1214641"/>
                </a:lnTo>
                <a:lnTo>
                  <a:pt x="745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25619" y="2951482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47624"/>
                </a:moveTo>
                <a:lnTo>
                  <a:pt x="2955409" y="76200"/>
                </a:lnTo>
                <a:lnTo>
                  <a:pt x="3012559" y="47625"/>
                </a:lnTo>
                <a:lnTo>
                  <a:pt x="2955409" y="47624"/>
                </a:lnTo>
                <a:close/>
              </a:path>
              <a:path w="3032125" h="76200">
                <a:moveTo>
                  <a:pt x="2955409" y="28574"/>
                </a:moveTo>
                <a:lnTo>
                  <a:pt x="2955409" y="47624"/>
                </a:lnTo>
                <a:lnTo>
                  <a:pt x="2968111" y="47625"/>
                </a:lnTo>
                <a:lnTo>
                  <a:pt x="2968111" y="28575"/>
                </a:lnTo>
                <a:lnTo>
                  <a:pt x="2955409" y="28574"/>
                </a:lnTo>
                <a:close/>
              </a:path>
              <a:path w="3032125" h="76200">
                <a:moveTo>
                  <a:pt x="2955409" y="0"/>
                </a:moveTo>
                <a:lnTo>
                  <a:pt x="2955409" y="28574"/>
                </a:lnTo>
                <a:lnTo>
                  <a:pt x="2968111" y="28575"/>
                </a:lnTo>
                <a:lnTo>
                  <a:pt x="2968111" y="47625"/>
                </a:lnTo>
                <a:lnTo>
                  <a:pt x="3012561" y="47623"/>
                </a:lnTo>
                <a:lnTo>
                  <a:pt x="3031609" y="38100"/>
                </a:lnTo>
                <a:lnTo>
                  <a:pt x="2955409" y="0"/>
                </a:lnTo>
                <a:close/>
              </a:path>
              <a:path w="3032125" h="76200">
                <a:moveTo>
                  <a:pt x="0" y="28573"/>
                </a:moveTo>
                <a:lnTo>
                  <a:pt x="0" y="47623"/>
                </a:lnTo>
                <a:lnTo>
                  <a:pt x="2955409" y="47624"/>
                </a:lnTo>
                <a:lnTo>
                  <a:pt x="2955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902" y="3206780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7" y="47625"/>
                </a:lnTo>
                <a:lnTo>
                  <a:pt x="63497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8575"/>
                </a:moveTo>
                <a:lnTo>
                  <a:pt x="63497" y="28575"/>
                </a:lnTo>
                <a:lnTo>
                  <a:pt x="63497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967354" h="76200">
                <a:moveTo>
                  <a:pt x="296722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2967226" y="47625"/>
                </a:lnTo>
                <a:lnTo>
                  <a:pt x="296722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1215" y="2617723"/>
            <a:ext cx="1561465" cy="181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254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ctr" defTabSz="914400" rtl="0" eaLnBrk="1" fontAlgn="auto" latinLnBrk="0" hangingPunct="1">
              <a:lnSpc>
                <a:spcPts val="382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7241" y="4916441"/>
            <a:ext cx="1156335" cy="1449070"/>
          </a:xfrm>
          <a:custGeom>
            <a:avLst/>
            <a:gdLst/>
            <a:ahLst/>
            <a:cxnLst/>
            <a:rect l="l" t="t" r="r" b="b"/>
            <a:pathLst>
              <a:path w="1156335" h="1449070">
                <a:moveTo>
                  <a:pt x="0" y="257533"/>
                </a:moveTo>
                <a:lnTo>
                  <a:pt x="743406" y="0"/>
                </a:lnTo>
                <a:lnTo>
                  <a:pt x="1156137" y="1191406"/>
                </a:lnTo>
                <a:lnTo>
                  <a:pt x="412730" y="1448939"/>
                </a:lnTo>
                <a:lnTo>
                  <a:pt x="0" y="257533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870" y="807222"/>
            <a:ext cx="2876550" cy="1256030"/>
          </a:xfrm>
          <a:custGeom>
            <a:avLst/>
            <a:gdLst/>
            <a:ahLst/>
            <a:cxnLst/>
            <a:rect l="l" t="t" r="r" b="b"/>
            <a:pathLst>
              <a:path w="2876550" h="1256030">
                <a:moveTo>
                  <a:pt x="73721" y="26226"/>
                </a:moveTo>
                <a:lnTo>
                  <a:pt x="66160" y="43712"/>
                </a:lnTo>
                <a:lnTo>
                  <a:pt x="2868671" y="1255544"/>
                </a:lnTo>
                <a:lnTo>
                  <a:pt x="2876232" y="1238059"/>
                </a:lnTo>
                <a:lnTo>
                  <a:pt x="73721" y="26226"/>
                </a:lnTo>
                <a:close/>
              </a:path>
              <a:path w="2876550" h="1256030">
                <a:moveTo>
                  <a:pt x="85062" y="0"/>
                </a:moveTo>
                <a:lnTo>
                  <a:pt x="0" y="4726"/>
                </a:lnTo>
                <a:lnTo>
                  <a:pt x="54819" y="69940"/>
                </a:lnTo>
                <a:lnTo>
                  <a:pt x="66160" y="43712"/>
                </a:lnTo>
                <a:lnTo>
                  <a:pt x="54506" y="38672"/>
                </a:lnTo>
                <a:lnTo>
                  <a:pt x="62067" y="21187"/>
                </a:lnTo>
                <a:lnTo>
                  <a:pt x="75900" y="21187"/>
                </a:lnTo>
                <a:lnTo>
                  <a:pt x="85062" y="0"/>
                </a:lnTo>
                <a:close/>
              </a:path>
              <a:path w="2876550" h="1256030">
                <a:moveTo>
                  <a:pt x="62067" y="21187"/>
                </a:moveTo>
                <a:lnTo>
                  <a:pt x="54506" y="38672"/>
                </a:lnTo>
                <a:lnTo>
                  <a:pt x="66160" y="43712"/>
                </a:lnTo>
                <a:lnTo>
                  <a:pt x="73721" y="26226"/>
                </a:lnTo>
                <a:lnTo>
                  <a:pt x="62067" y="21187"/>
                </a:lnTo>
                <a:close/>
              </a:path>
              <a:path w="2876550" h="1256030">
                <a:moveTo>
                  <a:pt x="75900" y="21187"/>
                </a:moveTo>
                <a:lnTo>
                  <a:pt x="62067" y="21187"/>
                </a:lnTo>
                <a:lnTo>
                  <a:pt x="73721" y="26226"/>
                </a:lnTo>
                <a:lnTo>
                  <a:pt x="75900" y="211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9574" y="4130942"/>
            <a:ext cx="3226435" cy="1130935"/>
          </a:xfrm>
          <a:custGeom>
            <a:avLst/>
            <a:gdLst/>
            <a:ahLst/>
            <a:cxnLst/>
            <a:rect l="l" t="t" r="r" b="b"/>
            <a:pathLst>
              <a:path w="3226435" h="1130935">
                <a:moveTo>
                  <a:pt x="59630" y="1058669"/>
                </a:moveTo>
                <a:lnTo>
                  <a:pt x="0" y="1119515"/>
                </a:lnTo>
                <a:lnTo>
                  <a:pt x="84455" y="1130712"/>
                </a:lnTo>
                <a:lnTo>
                  <a:pt x="76572" y="1107834"/>
                </a:lnTo>
                <a:lnTo>
                  <a:pt x="63136" y="1107834"/>
                </a:lnTo>
                <a:lnTo>
                  <a:pt x="56930" y="1089823"/>
                </a:lnTo>
                <a:lnTo>
                  <a:pt x="68939" y="1085685"/>
                </a:lnTo>
                <a:lnTo>
                  <a:pt x="59630" y="1058669"/>
                </a:lnTo>
                <a:close/>
              </a:path>
              <a:path w="3226435" h="1130935">
                <a:moveTo>
                  <a:pt x="68939" y="1085685"/>
                </a:moveTo>
                <a:lnTo>
                  <a:pt x="56930" y="1089823"/>
                </a:lnTo>
                <a:lnTo>
                  <a:pt x="63136" y="1107834"/>
                </a:lnTo>
                <a:lnTo>
                  <a:pt x="75146" y="1103696"/>
                </a:lnTo>
                <a:lnTo>
                  <a:pt x="68939" y="1085685"/>
                </a:lnTo>
                <a:close/>
              </a:path>
              <a:path w="3226435" h="1130935">
                <a:moveTo>
                  <a:pt x="75146" y="1103696"/>
                </a:moveTo>
                <a:lnTo>
                  <a:pt x="63136" y="1107834"/>
                </a:lnTo>
                <a:lnTo>
                  <a:pt x="76572" y="1107834"/>
                </a:lnTo>
                <a:lnTo>
                  <a:pt x="75146" y="1103696"/>
                </a:lnTo>
                <a:close/>
              </a:path>
              <a:path w="3226435" h="1130935">
                <a:moveTo>
                  <a:pt x="3219658" y="0"/>
                </a:moveTo>
                <a:lnTo>
                  <a:pt x="68939" y="1085685"/>
                </a:lnTo>
                <a:lnTo>
                  <a:pt x="75146" y="1103696"/>
                </a:lnTo>
                <a:lnTo>
                  <a:pt x="3225863" y="18009"/>
                </a:lnTo>
                <a:lnTo>
                  <a:pt x="32196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0934" y="4812284"/>
            <a:ext cx="1646555" cy="91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lvl="0" indent="-122555" algn="l" defTabSz="91440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764" y="2764027"/>
            <a:ext cx="213931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895" marR="5080" lvl="0" indent="-29083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6942" y="182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789638" y="1314228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51119" y="182163"/>
            <a:ext cx="175823" cy="56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26942" y="182163"/>
            <a:ext cx="468420" cy="617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51119" y="182164"/>
            <a:ext cx="644243" cy="61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60452" y="4005201"/>
            <a:ext cx="618869" cy="36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0452" y="4005201"/>
            <a:ext cx="618869" cy="650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60452" y="4308985"/>
            <a:ext cx="618869" cy="346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02449" y="2318805"/>
            <a:ext cx="357692" cy="523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74440" y="3418701"/>
            <a:ext cx="644273" cy="1097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90243" y="1704725"/>
            <a:ext cx="588907" cy="109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89559" y="3228035"/>
            <a:ext cx="523175" cy="1097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29286" y="52163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845173" y="106972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29286" y="5216314"/>
            <a:ext cx="371716" cy="10697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01001" y="62860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473459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29286" y="4356819"/>
            <a:ext cx="2473458" cy="8594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29286" y="4356819"/>
            <a:ext cx="2845173" cy="19292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01002" y="5426543"/>
            <a:ext cx="2473457" cy="8594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02744" y="4356819"/>
            <a:ext cx="371715" cy="1069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69388" y="996548"/>
            <a:ext cx="444987" cy="10040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9388" y="2000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991950" y="112880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14377" y="996548"/>
            <a:ext cx="2546962" cy="11287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9388" y="996548"/>
            <a:ext cx="2991950" cy="21328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9388" y="2000595"/>
            <a:ext cx="2546962" cy="11287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16350" y="2125347"/>
            <a:ext cx="444988" cy="10040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0612" y="896171"/>
            <a:ext cx="1234440" cy="1470660"/>
          </a:xfrm>
          <a:custGeom>
            <a:avLst/>
            <a:gdLst/>
            <a:ahLst/>
            <a:cxnLst/>
            <a:rect l="l" t="t" r="r" b="b"/>
            <a:pathLst>
              <a:path w="1234439" h="1470660">
                <a:moveTo>
                  <a:pt x="516806" y="0"/>
                </a:moveTo>
                <a:lnTo>
                  <a:pt x="1234287" y="323184"/>
                </a:lnTo>
                <a:lnTo>
                  <a:pt x="717481" y="1470513"/>
                </a:lnTo>
                <a:lnTo>
                  <a:pt x="0" y="1147328"/>
                </a:lnTo>
                <a:lnTo>
                  <a:pt x="516806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00034" y="1635063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00764" y="3130726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401011" y="3344671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401011" y="2132966"/>
            <a:ext cx="787400" cy="728980"/>
          </a:xfrm>
          <a:custGeom>
            <a:avLst/>
            <a:gdLst/>
            <a:ahLst/>
            <a:cxnLst/>
            <a:rect l="l" t="t" r="r" b="b"/>
            <a:pathLst>
              <a:path w="787400" h="728980">
                <a:moveTo>
                  <a:pt x="0" y="0"/>
                </a:moveTo>
                <a:lnTo>
                  <a:pt x="786910" y="0"/>
                </a:lnTo>
                <a:lnTo>
                  <a:pt x="786910" y="728965"/>
                </a:lnTo>
                <a:lnTo>
                  <a:pt x="0" y="7289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61192" y="70883"/>
            <a:ext cx="878840" cy="824865"/>
          </a:xfrm>
          <a:custGeom>
            <a:avLst/>
            <a:gdLst/>
            <a:ahLst/>
            <a:cxnLst/>
            <a:rect l="l" t="t" r="r" b="b"/>
            <a:pathLst>
              <a:path w="878839" h="824865">
                <a:moveTo>
                  <a:pt x="230442" y="0"/>
                </a:moveTo>
                <a:lnTo>
                  <a:pt x="878760" y="268765"/>
                </a:lnTo>
                <a:lnTo>
                  <a:pt x="648317" y="824638"/>
                </a:lnTo>
                <a:lnTo>
                  <a:pt x="0" y="555872"/>
                </a:lnTo>
                <a:lnTo>
                  <a:pt x="230442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77347" y="3943357"/>
            <a:ext cx="758190" cy="762635"/>
          </a:xfrm>
          <a:custGeom>
            <a:avLst/>
            <a:gdLst/>
            <a:ahLst/>
            <a:cxnLst/>
            <a:rect l="l" t="t" r="r" b="b"/>
            <a:pathLst>
              <a:path w="758189" h="762635">
                <a:moveTo>
                  <a:pt x="0" y="193554"/>
                </a:moveTo>
                <a:lnTo>
                  <a:pt x="562345" y="0"/>
                </a:lnTo>
                <a:lnTo>
                  <a:pt x="758185" y="568985"/>
                </a:lnTo>
                <a:lnTo>
                  <a:pt x="195839" y="762540"/>
                </a:lnTo>
                <a:lnTo>
                  <a:pt x="0" y="193554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91F238-545A-4283-A725-962B8E3C34F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D83D161-6532-4D07-9551-66EA3DF4B07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467C3B4F-202F-45E7-805D-199CAFE0FD2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9659FBB-642B-4270-A637-A94FED5668C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0" name="投影片編號版面配置區 1">
              <a:extLst>
                <a:ext uri="{FF2B5EF4-FFF2-40B4-BE49-F238E27FC236}">
                  <a16:creationId xmlns:a16="http://schemas.microsoft.com/office/drawing/2014/main" id="{0C4EF0E6-0673-4CF9-A105-B5654296CCB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7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2329193" y="0"/>
                </a:moveTo>
                <a:lnTo>
                  <a:pt x="2138163" y="7721"/>
                </a:lnTo>
                <a:lnTo>
                  <a:pt x="1951386" y="30485"/>
                </a:lnTo>
                <a:lnTo>
                  <a:pt x="1769461" y="67692"/>
                </a:lnTo>
                <a:lnTo>
                  <a:pt x="1592988" y="118743"/>
                </a:lnTo>
                <a:lnTo>
                  <a:pt x="1422566" y="183039"/>
                </a:lnTo>
                <a:lnTo>
                  <a:pt x="1258795" y="259980"/>
                </a:lnTo>
                <a:lnTo>
                  <a:pt x="1102274" y="348966"/>
                </a:lnTo>
                <a:lnTo>
                  <a:pt x="953602" y="449398"/>
                </a:lnTo>
                <a:lnTo>
                  <a:pt x="813379" y="560678"/>
                </a:lnTo>
                <a:lnTo>
                  <a:pt x="682205" y="682204"/>
                </a:lnTo>
                <a:lnTo>
                  <a:pt x="560678" y="813378"/>
                </a:lnTo>
                <a:lnTo>
                  <a:pt x="449399" y="953601"/>
                </a:lnTo>
                <a:lnTo>
                  <a:pt x="348966" y="1102273"/>
                </a:lnTo>
                <a:lnTo>
                  <a:pt x="259980" y="1258794"/>
                </a:lnTo>
                <a:lnTo>
                  <a:pt x="183039" y="1422565"/>
                </a:lnTo>
                <a:lnTo>
                  <a:pt x="118743" y="1592987"/>
                </a:lnTo>
                <a:lnTo>
                  <a:pt x="67692" y="1769460"/>
                </a:lnTo>
                <a:lnTo>
                  <a:pt x="30485" y="1951385"/>
                </a:lnTo>
                <a:lnTo>
                  <a:pt x="7721" y="2138162"/>
                </a:lnTo>
                <a:lnTo>
                  <a:pt x="0" y="2329192"/>
                </a:lnTo>
                <a:lnTo>
                  <a:pt x="7721" y="2520222"/>
                </a:lnTo>
                <a:lnTo>
                  <a:pt x="30485" y="2706999"/>
                </a:lnTo>
                <a:lnTo>
                  <a:pt x="67692" y="2888924"/>
                </a:lnTo>
                <a:lnTo>
                  <a:pt x="118743" y="3065397"/>
                </a:lnTo>
                <a:lnTo>
                  <a:pt x="183039" y="3235819"/>
                </a:lnTo>
                <a:lnTo>
                  <a:pt x="259980" y="3399591"/>
                </a:lnTo>
                <a:lnTo>
                  <a:pt x="348966" y="3556112"/>
                </a:lnTo>
                <a:lnTo>
                  <a:pt x="449399" y="3704784"/>
                </a:lnTo>
                <a:lnTo>
                  <a:pt x="560678" y="3845007"/>
                </a:lnTo>
                <a:lnTo>
                  <a:pt x="682205" y="3976181"/>
                </a:lnTo>
                <a:lnTo>
                  <a:pt x="813379" y="4097707"/>
                </a:lnTo>
                <a:lnTo>
                  <a:pt x="953602" y="4208987"/>
                </a:lnTo>
                <a:lnTo>
                  <a:pt x="1102274" y="4309419"/>
                </a:lnTo>
                <a:lnTo>
                  <a:pt x="1258795" y="4398406"/>
                </a:lnTo>
                <a:lnTo>
                  <a:pt x="1422566" y="4475347"/>
                </a:lnTo>
                <a:lnTo>
                  <a:pt x="1592988" y="4539642"/>
                </a:lnTo>
                <a:lnTo>
                  <a:pt x="1769461" y="4590694"/>
                </a:lnTo>
                <a:lnTo>
                  <a:pt x="1951386" y="4627901"/>
                </a:lnTo>
                <a:lnTo>
                  <a:pt x="2138163" y="4650665"/>
                </a:lnTo>
                <a:lnTo>
                  <a:pt x="2329193" y="4658386"/>
                </a:lnTo>
                <a:lnTo>
                  <a:pt x="2520224" y="4650665"/>
                </a:lnTo>
                <a:lnTo>
                  <a:pt x="2707001" y="4627901"/>
                </a:lnTo>
                <a:lnTo>
                  <a:pt x="2888926" y="4590694"/>
                </a:lnTo>
                <a:lnTo>
                  <a:pt x="3065399" y="4539642"/>
                </a:lnTo>
                <a:lnTo>
                  <a:pt x="3235821" y="4475347"/>
                </a:lnTo>
                <a:lnTo>
                  <a:pt x="3399592" y="4398406"/>
                </a:lnTo>
                <a:lnTo>
                  <a:pt x="3556113" y="4309419"/>
                </a:lnTo>
                <a:lnTo>
                  <a:pt x="3704785" y="4208987"/>
                </a:lnTo>
                <a:lnTo>
                  <a:pt x="3845007" y="4097707"/>
                </a:lnTo>
                <a:lnTo>
                  <a:pt x="3976182" y="3976181"/>
                </a:lnTo>
                <a:lnTo>
                  <a:pt x="4097708" y="3845007"/>
                </a:lnTo>
                <a:lnTo>
                  <a:pt x="4208987" y="3704784"/>
                </a:lnTo>
                <a:lnTo>
                  <a:pt x="4309420" y="3556112"/>
                </a:lnTo>
                <a:lnTo>
                  <a:pt x="4398406" y="3399591"/>
                </a:lnTo>
                <a:lnTo>
                  <a:pt x="4475347" y="3235819"/>
                </a:lnTo>
                <a:lnTo>
                  <a:pt x="4539642" y="3065397"/>
                </a:lnTo>
                <a:lnTo>
                  <a:pt x="4590694" y="2888924"/>
                </a:lnTo>
                <a:lnTo>
                  <a:pt x="4627901" y="2706999"/>
                </a:lnTo>
                <a:lnTo>
                  <a:pt x="4650665" y="2520222"/>
                </a:lnTo>
                <a:lnTo>
                  <a:pt x="4658386" y="2329192"/>
                </a:lnTo>
                <a:lnTo>
                  <a:pt x="4650665" y="2138162"/>
                </a:lnTo>
                <a:lnTo>
                  <a:pt x="4627901" y="1951385"/>
                </a:lnTo>
                <a:lnTo>
                  <a:pt x="4590694" y="1769460"/>
                </a:lnTo>
                <a:lnTo>
                  <a:pt x="4539642" y="1592987"/>
                </a:lnTo>
                <a:lnTo>
                  <a:pt x="4475347" y="1422565"/>
                </a:lnTo>
                <a:lnTo>
                  <a:pt x="4398406" y="1258794"/>
                </a:lnTo>
                <a:lnTo>
                  <a:pt x="4309420" y="1102273"/>
                </a:lnTo>
                <a:lnTo>
                  <a:pt x="4208987" y="953601"/>
                </a:lnTo>
                <a:lnTo>
                  <a:pt x="4097708" y="813378"/>
                </a:lnTo>
                <a:lnTo>
                  <a:pt x="3976182" y="682204"/>
                </a:lnTo>
                <a:lnTo>
                  <a:pt x="3845007" y="560678"/>
                </a:lnTo>
                <a:lnTo>
                  <a:pt x="3704785" y="449398"/>
                </a:lnTo>
                <a:lnTo>
                  <a:pt x="3556113" y="348966"/>
                </a:lnTo>
                <a:lnTo>
                  <a:pt x="3399592" y="259980"/>
                </a:lnTo>
                <a:lnTo>
                  <a:pt x="3235821" y="183039"/>
                </a:lnTo>
                <a:lnTo>
                  <a:pt x="3065399" y="118743"/>
                </a:lnTo>
                <a:lnTo>
                  <a:pt x="2888926" y="67692"/>
                </a:lnTo>
                <a:lnTo>
                  <a:pt x="2707001" y="30485"/>
                </a:lnTo>
                <a:lnTo>
                  <a:pt x="2520224" y="7721"/>
                </a:lnTo>
                <a:lnTo>
                  <a:pt x="232919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7232" y="660388"/>
            <a:ext cx="4658995" cy="4658995"/>
          </a:xfrm>
          <a:custGeom>
            <a:avLst/>
            <a:gdLst/>
            <a:ahLst/>
            <a:cxnLst/>
            <a:rect l="l" t="t" r="r" b="b"/>
            <a:pathLst>
              <a:path w="4658995" h="4658995">
                <a:moveTo>
                  <a:pt x="0" y="2329193"/>
                </a:moveTo>
                <a:lnTo>
                  <a:pt x="7721" y="2138162"/>
                </a:lnTo>
                <a:lnTo>
                  <a:pt x="30485" y="1951385"/>
                </a:lnTo>
                <a:lnTo>
                  <a:pt x="67692" y="1769460"/>
                </a:lnTo>
                <a:lnTo>
                  <a:pt x="118743" y="1592987"/>
                </a:lnTo>
                <a:lnTo>
                  <a:pt x="183039" y="1422565"/>
                </a:lnTo>
                <a:lnTo>
                  <a:pt x="259980" y="1258794"/>
                </a:lnTo>
                <a:lnTo>
                  <a:pt x="348966" y="1102273"/>
                </a:lnTo>
                <a:lnTo>
                  <a:pt x="449399" y="953601"/>
                </a:lnTo>
                <a:lnTo>
                  <a:pt x="560678" y="813379"/>
                </a:lnTo>
                <a:lnTo>
                  <a:pt x="682204" y="682204"/>
                </a:lnTo>
                <a:lnTo>
                  <a:pt x="813379" y="560678"/>
                </a:lnTo>
                <a:lnTo>
                  <a:pt x="953601" y="449399"/>
                </a:lnTo>
                <a:lnTo>
                  <a:pt x="1102273" y="348966"/>
                </a:lnTo>
                <a:lnTo>
                  <a:pt x="1258794" y="259980"/>
                </a:lnTo>
                <a:lnTo>
                  <a:pt x="1422565" y="183039"/>
                </a:lnTo>
                <a:lnTo>
                  <a:pt x="1592987" y="118743"/>
                </a:lnTo>
                <a:lnTo>
                  <a:pt x="1769460" y="67692"/>
                </a:lnTo>
                <a:lnTo>
                  <a:pt x="1951385" y="30485"/>
                </a:lnTo>
                <a:lnTo>
                  <a:pt x="2138162" y="7721"/>
                </a:lnTo>
                <a:lnTo>
                  <a:pt x="2329193" y="0"/>
                </a:lnTo>
                <a:lnTo>
                  <a:pt x="2520223" y="7721"/>
                </a:lnTo>
                <a:lnTo>
                  <a:pt x="2707000" y="30485"/>
                </a:lnTo>
                <a:lnTo>
                  <a:pt x="2888925" y="67692"/>
                </a:lnTo>
                <a:lnTo>
                  <a:pt x="3065398" y="118743"/>
                </a:lnTo>
                <a:lnTo>
                  <a:pt x="3235820" y="183039"/>
                </a:lnTo>
                <a:lnTo>
                  <a:pt x="3399591" y="259980"/>
                </a:lnTo>
                <a:lnTo>
                  <a:pt x="3556112" y="348966"/>
                </a:lnTo>
                <a:lnTo>
                  <a:pt x="3704784" y="449399"/>
                </a:lnTo>
                <a:lnTo>
                  <a:pt x="3845007" y="560678"/>
                </a:lnTo>
                <a:lnTo>
                  <a:pt x="3976181" y="682204"/>
                </a:lnTo>
                <a:lnTo>
                  <a:pt x="4097708" y="813379"/>
                </a:lnTo>
                <a:lnTo>
                  <a:pt x="4208987" y="953601"/>
                </a:lnTo>
                <a:lnTo>
                  <a:pt x="4309420" y="1102273"/>
                </a:lnTo>
                <a:lnTo>
                  <a:pt x="4398406" y="1258794"/>
                </a:lnTo>
                <a:lnTo>
                  <a:pt x="4475347" y="1422565"/>
                </a:lnTo>
                <a:lnTo>
                  <a:pt x="4539643" y="1592987"/>
                </a:lnTo>
                <a:lnTo>
                  <a:pt x="4590694" y="1769460"/>
                </a:lnTo>
                <a:lnTo>
                  <a:pt x="4627901" y="1951385"/>
                </a:lnTo>
                <a:lnTo>
                  <a:pt x="4650665" y="2138162"/>
                </a:lnTo>
                <a:lnTo>
                  <a:pt x="4658387" y="2329193"/>
                </a:lnTo>
                <a:lnTo>
                  <a:pt x="4650665" y="2520223"/>
                </a:lnTo>
                <a:lnTo>
                  <a:pt x="4627901" y="2707000"/>
                </a:lnTo>
                <a:lnTo>
                  <a:pt x="4590694" y="2888925"/>
                </a:lnTo>
                <a:lnTo>
                  <a:pt x="4539643" y="3065398"/>
                </a:lnTo>
                <a:lnTo>
                  <a:pt x="4475347" y="3235820"/>
                </a:lnTo>
                <a:lnTo>
                  <a:pt x="4398406" y="3399591"/>
                </a:lnTo>
                <a:lnTo>
                  <a:pt x="4309420" y="3556112"/>
                </a:lnTo>
                <a:lnTo>
                  <a:pt x="4208987" y="3704784"/>
                </a:lnTo>
                <a:lnTo>
                  <a:pt x="4097708" y="3845007"/>
                </a:lnTo>
                <a:lnTo>
                  <a:pt x="3976181" y="3976181"/>
                </a:lnTo>
                <a:lnTo>
                  <a:pt x="3845007" y="4097708"/>
                </a:lnTo>
                <a:lnTo>
                  <a:pt x="3704784" y="4208987"/>
                </a:lnTo>
                <a:lnTo>
                  <a:pt x="3556112" y="4309420"/>
                </a:lnTo>
                <a:lnTo>
                  <a:pt x="3399591" y="4398406"/>
                </a:lnTo>
                <a:lnTo>
                  <a:pt x="3235820" y="4475347"/>
                </a:lnTo>
                <a:lnTo>
                  <a:pt x="3065398" y="4539643"/>
                </a:lnTo>
                <a:lnTo>
                  <a:pt x="2888925" y="4590694"/>
                </a:lnTo>
                <a:lnTo>
                  <a:pt x="2707000" y="4627901"/>
                </a:lnTo>
                <a:lnTo>
                  <a:pt x="2520223" y="4650665"/>
                </a:lnTo>
                <a:lnTo>
                  <a:pt x="2329193" y="4658387"/>
                </a:lnTo>
                <a:lnTo>
                  <a:pt x="2138162" y="4650665"/>
                </a:lnTo>
                <a:lnTo>
                  <a:pt x="1951385" y="4627901"/>
                </a:lnTo>
                <a:lnTo>
                  <a:pt x="1769460" y="4590694"/>
                </a:lnTo>
                <a:lnTo>
                  <a:pt x="1592987" y="4539643"/>
                </a:lnTo>
                <a:lnTo>
                  <a:pt x="1422565" y="4475347"/>
                </a:lnTo>
                <a:lnTo>
                  <a:pt x="1258794" y="4398406"/>
                </a:lnTo>
                <a:lnTo>
                  <a:pt x="1102273" y="4309420"/>
                </a:lnTo>
                <a:lnTo>
                  <a:pt x="953601" y="4208987"/>
                </a:lnTo>
                <a:lnTo>
                  <a:pt x="813379" y="4097708"/>
                </a:lnTo>
                <a:lnTo>
                  <a:pt x="682204" y="3976181"/>
                </a:lnTo>
                <a:lnTo>
                  <a:pt x="560678" y="3845007"/>
                </a:lnTo>
                <a:lnTo>
                  <a:pt x="449399" y="3704784"/>
                </a:lnTo>
                <a:lnTo>
                  <a:pt x="348966" y="3556112"/>
                </a:lnTo>
                <a:lnTo>
                  <a:pt x="259980" y="3399591"/>
                </a:lnTo>
                <a:lnTo>
                  <a:pt x="183039" y="3235820"/>
                </a:lnTo>
                <a:lnTo>
                  <a:pt x="118743" y="3065398"/>
                </a:lnTo>
                <a:lnTo>
                  <a:pt x="67692" y="2888925"/>
                </a:lnTo>
                <a:lnTo>
                  <a:pt x="30485" y="2707000"/>
                </a:lnTo>
                <a:lnTo>
                  <a:pt x="7721" y="2520223"/>
                </a:lnTo>
                <a:lnTo>
                  <a:pt x="0" y="232919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2941" y="3956377"/>
            <a:ext cx="3215640" cy="1106170"/>
          </a:xfrm>
          <a:custGeom>
            <a:avLst/>
            <a:gdLst/>
            <a:ahLst/>
            <a:cxnLst/>
            <a:rect l="l" t="t" r="r" b="b"/>
            <a:pathLst>
              <a:path w="3215640" h="1106170">
                <a:moveTo>
                  <a:pt x="3140169" y="27073"/>
                </a:moveTo>
                <a:lnTo>
                  <a:pt x="0" y="1087607"/>
                </a:lnTo>
                <a:lnTo>
                  <a:pt x="6095" y="1105656"/>
                </a:lnTo>
                <a:lnTo>
                  <a:pt x="3146264" y="45120"/>
                </a:lnTo>
                <a:lnTo>
                  <a:pt x="3140169" y="27073"/>
                </a:lnTo>
                <a:close/>
              </a:path>
              <a:path w="3215640" h="1106170">
                <a:moveTo>
                  <a:pt x="3204206" y="23008"/>
                </a:moveTo>
                <a:lnTo>
                  <a:pt x="3152204" y="23008"/>
                </a:lnTo>
                <a:lnTo>
                  <a:pt x="3158298" y="41056"/>
                </a:lnTo>
                <a:lnTo>
                  <a:pt x="3146264" y="45120"/>
                </a:lnTo>
                <a:lnTo>
                  <a:pt x="3155408" y="72194"/>
                </a:lnTo>
                <a:lnTo>
                  <a:pt x="3204206" y="23008"/>
                </a:lnTo>
                <a:close/>
              </a:path>
              <a:path w="3215640" h="1106170">
                <a:moveTo>
                  <a:pt x="3152204" y="23008"/>
                </a:moveTo>
                <a:lnTo>
                  <a:pt x="3140169" y="27073"/>
                </a:lnTo>
                <a:lnTo>
                  <a:pt x="3146264" y="45120"/>
                </a:lnTo>
                <a:lnTo>
                  <a:pt x="3158298" y="41056"/>
                </a:lnTo>
                <a:lnTo>
                  <a:pt x="3152204" y="23008"/>
                </a:lnTo>
                <a:close/>
              </a:path>
              <a:path w="3215640" h="1106170">
                <a:moveTo>
                  <a:pt x="3131025" y="0"/>
                </a:moveTo>
                <a:lnTo>
                  <a:pt x="3140169" y="27073"/>
                </a:lnTo>
                <a:lnTo>
                  <a:pt x="3152204" y="23008"/>
                </a:lnTo>
                <a:lnTo>
                  <a:pt x="3204206" y="23008"/>
                </a:lnTo>
                <a:lnTo>
                  <a:pt x="3215410" y="11715"/>
                </a:lnTo>
                <a:lnTo>
                  <a:pt x="3131025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159" y="619664"/>
            <a:ext cx="2928620" cy="1258570"/>
          </a:xfrm>
          <a:custGeom>
            <a:avLst/>
            <a:gdLst/>
            <a:ahLst/>
            <a:cxnLst/>
            <a:rect l="l" t="t" r="r" b="b"/>
            <a:pathLst>
              <a:path w="2928620" h="1258570">
                <a:moveTo>
                  <a:pt x="2854721" y="1232171"/>
                </a:moveTo>
                <a:lnTo>
                  <a:pt x="2843533" y="1258464"/>
                </a:lnTo>
                <a:lnTo>
                  <a:pt x="2928566" y="1253239"/>
                </a:lnTo>
                <a:lnTo>
                  <a:pt x="2914871" y="1237140"/>
                </a:lnTo>
                <a:lnTo>
                  <a:pt x="2866398" y="1237140"/>
                </a:lnTo>
                <a:lnTo>
                  <a:pt x="2854721" y="1232171"/>
                </a:lnTo>
                <a:close/>
              </a:path>
              <a:path w="2928620" h="1258570">
                <a:moveTo>
                  <a:pt x="2862179" y="1214641"/>
                </a:moveTo>
                <a:lnTo>
                  <a:pt x="2854721" y="1232171"/>
                </a:lnTo>
                <a:lnTo>
                  <a:pt x="2866398" y="1237140"/>
                </a:lnTo>
                <a:lnTo>
                  <a:pt x="2873857" y="1219610"/>
                </a:lnTo>
                <a:lnTo>
                  <a:pt x="2862179" y="1214641"/>
                </a:lnTo>
                <a:close/>
              </a:path>
              <a:path w="2928620" h="1258570">
                <a:moveTo>
                  <a:pt x="2873367" y="1188347"/>
                </a:moveTo>
                <a:lnTo>
                  <a:pt x="2862179" y="1214641"/>
                </a:lnTo>
                <a:lnTo>
                  <a:pt x="2873857" y="1219610"/>
                </a:lnTo>
                <a:lnTo>
                  <a:pt x="2866398" y="1237140"/>
                </a:lnTo>
                <a:lnTo>
                  <a:pt x="2914871" y="1237140"/>
                </a:lnTo>
                <a:lnTo>
                  <a:pt x="2873367" y="1188347"/>
                </a:lnTo>
                <a:close/>
              </a:path>
              <a:path w="2928620" h="1258570">
                <a:moveTo>
                  <a:pt x="7458" y="0"/>
                </a:moveTo>
                <a:lnTo>
                  <a:pt x="0" y="17528"/>
                </a:lnTo>
                <a:lnTo>
                  <a:pt x="2854721" y="1232171"/>
                </a:lnTo>
                <a:lnTo>
                  <a:pt x="2862179" y="1214641"/>
                </a:lnTo>
                <a:lnTo>
                  <a:pt x="7458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25619" y="2951482"/>
            <a:ext cx="3032125" cy="76200"/>
          </a:xfrm>
          <a:custGeom>
            <a:avLst/>
            <a:gdLst/>
            <a:ahLst/>
            <a:cxnLst/>
            <a:rect l="l" t="t" r="r" b="b"/>
            <a:pathLst>
              <a:path w="3032125" h="76200">
                <a:moveTo>
                  <a:pt x="2955409" y="47624"/>
                </a:moveTo>
                <a:lnTo>
                  <a:pt x="2955409" y="76200"/>
                </a:lnTo>
                <a:lnTo>
                  <a:pt x="3012559" y="47625"/>
                </a:lnTo>
                <a:lnTo>
                  <a:pt x="2955409" y="47624"/>
                </a:lnTo>
                <a:close/>
              </a:path>
              <a:path w="3032125" h="76200">
                <a:moveTo>
                  <a:pt x="2955409" y="28574"/>
                </a:moveTo>
                <a:lnTo>
                  <a:pt x="2955409" y="47624"/>
                </a:lnTo>
                <a:lnTo>
                  <a:pt x="2968111" y="47625"/>
                </a:lnTo>
                <a:lnTo>
                  <a:pt x="2968111" y="28575"/>
                </a:lnTo>
                <a:lnTo>
                  <a:pt x="2955409" y="28574"/>
                </a:lnTo>
                <a:close/>
              </a:path>
              <a:path w="3032125" h="76200">
                <a:moveTo>
                  <a:pt x="2955409" y="0"/>
                </a:moveTo>
                <a:lnTo>
                  <a:pt x="2955409" y="28574"/>
                </a:lnTo>
                <a:lnTo>
                  <a:pt x="2968111" y="28575"/>
                </a:lnTo>
                <a:lnTo>
                  <a:pt x="2968111" y="47625"/>
                </a:lnTo>
                <a:lnTo>
                  <a:pt x="3012561" y="47623"/>
                </a:lnTo>
                <a:lnTo>
                  <a:pt x="3031609" y="38100"/>
                </a:lnTo>
                <a:lnTo>
                  <a:pt x="2955409" y="0"/>
                </a:lnTo>
                <a:close/>
              </a:path>
              <a:path w="3032125" h="76200">
                <a:moveTo>
                  <a:pt x="0" y="28573"/>
                </a:moveTo>
                <a:lnTo>
                  <a:pt x="0" y="47623"/>
                </a:lnTo>
                <a:lnTo>
                  <a:pt x="2955409" y="47624"/>
                </a:lnTo>
                <a:lnTo>
                  <a:pt x="295540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902" y="3206780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497" y="47625"/>
                </a:lnTo>
                <a:lnTo>
                  <a:pt x="63497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8575"/>
                </a:moveTo>
                <a:lnTo>
                  <a:pt x="63497" y="28575"/>
                </a:lnTo>
                <a:lnTo>
                  <a:pt x="63497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967354" h="76200">
                <a:moveTo>
                  <a:pt x="296722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2967226" y="47625"/>
                </a:lnTo>
                <a:lnTo>
                  <a:pt x="296722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1215" y="2617723"/>
            <a:ext cx="1561465" cy="181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254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ctr" defTabSz="914400" rtl="0" eaLnBrk="1" fontAlgn="auto" latinLnBrk="0" hangingPunct="1">
              <a:lnSpc>
                <a:spcPts val="382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7241" y="4916441"/>
            <a:ext cx="1156335" cy="1449070"/>
          </a:xfrm>
          <a:custGeom>
            <a:avLst/>
            <a:gdLst/>
            <a:ahLst/>
            <a:cxnLst/>
            <a:rect l="l" t="t" r="r" b="b"/>
            <a:pathLst>
              <a:path w="1156335" h="1449070">
                <a:moveTo>
                  <a:pt x="0" y="257533"/>
                </a:moveTo>
                <a:lnTo>
                  <a:pt x="743406" y="0"/>
                </a:lnTo>
                <a:lnTo>
                  <a:pt x="1156137" y="1191406"/>
                </a:lnTo>
                <a:lnTo>
                  <a:pt x="412730" y="1448939"/>
                </a:lnTo>
                <a:lnTo>
                  <a:pt x="0" y="257533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491615" cy="1501140"/>
          </a:xfrm>
          <a:custGeom>
            <a:avLst/>
            <a:gdLst/>
            <a:ahLst/>
            <a:cxnLst/>
            <a:rect l="l" t="t" r="r" b="b"/>
            <a:pathLst>
              <a:path w="1491615" h="1501140">
                <a:moveTo>
                  <a:pt x="1491061" y="0"/>
                </a:moveTo>
                <a:lnTo>
                  <a:pt x="1419875" y="194238"/>
                </a:lnTo>
                <a:lnTo>
                  <a:pt x="1342935" y="358009"/>
                </a:lnTo>
                <a:lnTo>
                  <a:pt x="1253948" y="514531"/>
                </a:lnTo>
                <a:lnTo>
                  <a:pt x="1153516" y="663202"/>
                </a:lnTo>
                <a:lnTo>
                  <a:pt x="1042236" y="803425"/>
                </a:lnTo>
                <a:lnTo>
                  <a:pt x="920710" y="934600"/>
                </a:lnTo>
                <a:lnTo>
                  <a:pt x="789535" y="1056126"/>
                </a:lnTo>
                <a:lnTo>
                  <a:pt x="649313" y="1167405"/>
                </a:lnTo>
                <a:lnTo>
                  <a:pt x="500641" y="1267838"/>
                </a:lnTo>
                <a:lnTo>
                  <a:pt x="344120" y="1356824"/>
                </a:lnTo>
                <a:lnTo>
                  <a:pt x="180348" y="1433765"/>
                </a:lnTo>
                <a:lnTo>
                  <a:pt x="9926" y="1498061"/>
                </a:lnTo>
                <a:lnTo>
                  <a:pt x="0" y="150093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965090"/>
            <a:ext cx="935990" cy="2893060"/>
          </a:xfrm>
          <a:custGeom>
            <a:avLst/>
            <a:gdLst/>
            <a:ahLst/>
            <a:cxnLst/>
            <a:rect l="l" t="t" r="r" b="b"/>
            <a:pathLst>
              <a:path w="935990" h="2893059">
                <a:moveTo>
                  <a:pt x="0" y="0"/>
                </a:moveTo>
                <a:lnTo>
                  <a:pt x="0" y="2892909"/>
                </a:lnTo>
                <a:lnTo>
                  <a:pt x="696353" y="2892909"/>
                </a:lnTo>
                <a:lnTo>
                  <a:pt x="752949" y="2772443"/>
                </a:lnTo>
                <a:lnTo>
                  <a:pt x="817245" y="2602021"/>
                </a:lnTo>
                <a:lnTo>
                  <a:pt x="868296" y="2425548"/>
                </a:lnTo>
                <a:lnTo>
                  <a:pt x="905503" y="2243623"/>
                </a:lnTo>
                <a:lnTo>
                  <a:pt x="928267" y="2056846"/>
                </a:lnTo>
                <a:lnTo>
                  <a:pt x="935988" y="1865816"/>
                </a:lnTo>
                <a:lnTo>
                  <a:pt x="928267" y="1674786"/>
                </a:lnTo>
                <a:lnTo>
                  <a:pt x="905503" y="1488009"/>
                </a:lnTo>
                <a:lnTo>
                  <a:pt x="868296" y="1306084"/>
                </a:lnTo>
                <a:lnTo>
                  <a:pt x="817245" y="1129611"/>
                </a:lnTo>
                <a:lnTo>
                  <a:pt x="752949" y="959189"/>
                </a:lnTo>
                <a:lnTo>
                  <a:pt x="676008" y="795418"/>
                </a:lnTo>
                <a:lnTo>
                  <a:pt x="587022" y="638897"/>
                </a:lnTo>
                <a:lnTo>
                  <a:pt x="486589" y="490225"/>
                </a:lnTo>
                <a:lnTo>
                  <a:pt x="375310" y="350002"/>
                </a:lnTo>
                <a:lnTo>
                  <a:pt x="253784" y="218828"/>
                </a:lnTo>
                <a:lnTo>
                  <a:pt x="122609" y="97301"/>
                </a:lnTo>
                <a:lnTo>
                  <a:pt x="0" y="0"/>
                </a:lnTo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965090"/>
            <a:ext cx="935990" cy="2893060"/>
          </a:xfrm>
          <a:custGeom>
            <a:avLst/>
            <a:gdLst/>
            <a:ahLst/>
            <a:cxnLst/>
            <a:rect l="l" t="t" r="r" b="b"/>
            <a:pathLst>
              <a:path w="935990" h="2893059">
                <a:moveTo>
                  <a:pt x="0" y="0"/>
                </a:moveTo>
                <a:lnTo>
                  <a:pt x="122609" y="97301"/>
                </a:lnTo>
                <a:lnTo>
                  <a:pt x="253783" y="218827"/>
                </a:lnTo>
                <a:lnTo>
                  <a:pt x="375310" y="350002"/>
                </a:lnTo>
                <a:lnTo>
                  <a:pt x="486589" y="490224"/>
                </a:lnTo>
                <a:lnTo>
                  <a:pt x="587022" y="638896"/>
                </a:lnTo>
                <a:lnTo>
                  <a:pt x="676008" y="795417"/>
                </a:lnTo>
                <a:lnTo>
                  <a:pt x="752949" y="959189"/>
                </a:lnTo>
                <a:lnTo>
                  <a:pt x="817245" y="1129610"/>
                </a:lnTo>
                <a:lnTo>
                  <a:pt x="868296" y="1306084"/>
                </a:lnTo>
                <a:lnTo>
                  <a:pt x="905503" y="1488008"/>
                </a:lnTo>
                <a:lnTo>
                  <a:pt x="928267" y="1674786"/>
                </a:lnTo>
                <a:lnTo>
                  <a:pt x="935989" y="1865816"/>
                </a:lnTo>
                <a:lnTo>
                  <a:pt x="928267" y="2056846"/>
                </a:lnTo>
                <a:lnTo>
                  <a:pt x="905503" y="2243623"/>
                </a:lnTo>
                <a:lnTo>
                  <a:pt x="868296" y="2425548"/>
                </a:lnTo>
                <a:lnTo>
                  <a:pt x="817245" y="2602021"/>
                </a:lnTo>
                <a:lnTo>
                  <a:pt x="752949" y="2772443"/>
                </a:lnTo>
                <a:lnTo>
                  <a:pt x="696353" y="2892909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64870" y="807222"/>
            <a:ext cx="2876550" cy="1256030"/>
          </a:xfrm>
          <a:custGeom>
            <a:avLst/>
            <a:gdLst/>
            <a:ahLst/>
            <a:cxnLst/>
            <a:rect l="l" t="t" r="r" b="b"/>
            <a:pathLst>
              <a:path w="2876550" h="1256030">
                <a:moveTo>
                  <a:pt x="73721" y="26226"/>
                </a:moveTo>
                <a:lnTo>
                  <a:pt x="66160" y="43712"/>
                </a:lnTo>
                <a:lnTo>
                  <a:pt x="2868671" y="1255544"/>
                </a:lnTo>
                <a:lnTo>
                  <a:pt x="2876232" y="1238059"/>
                </a:lnTo>
                <a:lnTo>
                  <a:pt x="73721" y="26226"/>
                </a:lnTo>
                <a:close/>
              </a:path>
              <a:path w="2876550" h="1256030">
                <a:moveTo>
                  <a:pt x="85062" y="0"/>
                </a:moveTo>
                <a:lnTo>
                  <a:pt x="0" y="4726"/>
                </a:lnTo>
                <a:lnTo>
                  <a:pt x="54819" y="69940"/>
                </a:lnTo>
                <a:lnTo>
                  <a:pt x="66160" y="43712"/>
                </a:lnTo>
                <a:lnTo>
                  <a:pt x="54506" y="38672"/>
                </a:lnTo>
                <a:lnTo>
                  <a:pt x="62067" y="21187"/>
                </a:lnTo>
                <a:lnTo>
                  <a:pt x="75900" y="21187"/>
                </a:lnTo>
                <a:lnTo>
                  <a:pt x="85062" y="0"/>
                </a:lnTo>
                <a:close/>
              </a:path>
              <a:path w="2876550" h="1256030">
                <a:moveTo>
                  <a:pt x="62067" y="21187"/>
                </a:moveTo>
                <a:lnTo>
                  <a:pt x="54506" y="38672"/>
                </a:lnTo>
                <a:lnTo>
                  <a:pt x="66160" y="43712"/>
                </a:lnTo>
                <a:lnTo>
                  <a:pt x="73721" y="26226"/>
                </a:lnTo>
                <a:lnTo>
                  <a:pt x="62067" y="21187"/>
                </a:lnTo>
                <a:close/>
              </a:path>
              <a:path w="2876550" h="1256030">
                <a:moveTo>
                  <a:pt x="75900" y="21187"/>
                </a:moveTo>
                <a:lnTo>
                  <a:pt x="62067" y="21187"/>
                </a:lnTo>
                <a:lnTo>
                  <a:pt x="73721" y="26226"/>
                </a:lnTo>
                <a:lnTo>
                  <a:pt x="75900" y="211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9574" y="4130942"/>
            <a:ext cx="3226435" cy="1130935"/>
          </a:xfrm>
          <a:custGeom>
            <a:avLst/>
            <a:gdLst/>
            <a:ahLst/>
            <a:cxnLst/>
            <a:rect l="l" t="t" r="r" b="b"/>
            <a:pathLst>
              <a:path w="3226435" h="1130935">
                <a:moveTo>
                  <a:pt x="59630" y="1058669"/>
                </a:moveTo>
                <a:lnTo>
                  <a:pt x="0" y="1119515"/>
                </a:lnTo>
                <a:lnTo>
                  <a:pt x="84455" y="1130712"/>
                </a:lnTo>
                <a:lnTo>
                  <a:pt x="76572" y="1107834"/>
                </a:lnTo>
                <a:lnTo>
                  <a:pt x="63136" y="1107834"/>
                </a:lnTo>
                <a:lnTo>
                  <a:pt x="56930" y="1089823"/>
                </a:lnTo>
                <a:lnTo>
                  <a:pt x="68939" y="1085685"/>
                </a:lnTo>
                <a:lnTo>
                  <a:pt x="59630" y="1058669"/>
                </a:lnTo>
                <a:close/>
              </a:path>
              <a:path w="3226435" h="1130935">
                <a:moveTo>
                  <a:pt x="68939" y="1085685"/>
                </a:moveTo>
                <a:lnTo>
                  <a:pt x="56930" y="1089823"/>
                </a:lnTo>
                <a:lnTo>
                  <a:pt x="63136" y="1107834"/>
                </a:lnTo>
                <a:lnTo>
                  <a:pt x="75146" y="1103696"/>
                </a:lnTo>
                <a:lnTo>
                  <a:pt x="68939" y="1085685"/>
                </a:lnTo>
                <a:close/>
              </a:path>
              <a:path w="3226435" h="1130935">
                <a:moveTo>
                  <a:pt x="75146" y="1103696"/>
                </a:moveTo>
                <a:lnTo>
                  <a:pt x="63136" y="1107834"/>
                </a:lnTo>
                <a:lnTo>
                  <a:pt x="76572" y="1107834"/>
                </a:lnTo>
                <a:lnTo>
                  <a:pt x="75146" y="1103696"/>
                </a:lnTo>
                <a:close/>
              </a:path>
              <a:path w="3226435" h="1130935">
                <a:moveTo>
                  <a:pt x="3219658" y="0"/>
                </a:moveTo>
                <a:lnTo>
                  <a:pt x="68939" y="1085685"/>
                </a:lnTo>
                <a:lnTo>
                  <a:pt x="75146" y="1103696"/>
                </a:lnTo>
                <a:lnTo>
                  <a:pt x="3225863" y="18009"/>
                </a:lnTo>
                <a:lnTo>
                  <a:pt x="32196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70934" y="4812284"/>
            <a:ext cx="1646555" cy="916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620" marR="5080" lvl="0" indent="-122555" algn="l" defTabSz="914400" rtl="0" eaLnBrk="1" fontAlgn="auto" latinLnBrk="0" hangingPunct="1">
              <a:lnSpc>
                <a:spcPts val="3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764" y="2764027"/>
            <a:ext cx="213931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895" marR="5080" lvl="0" indent="-29083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eam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26942" y="182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1789638" y="1314228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51119" y="182163"/>
            <a:ext cx="175823" cy="568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26942" y="182163"/>
            <a:ext cx="468420" cy="617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51119" y="182164"/>
            <a:ext cx="644243" cy="617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60452" y="4005201"/>
            <a:ext cx="618869" cy="360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60452" y="4005201"/>
            <a:ext cx="618869" cy="6504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60452" y="4308985"/>
            <a:ext cx="618869" cy="346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02449" y="2318805"/>
            <a:ext cx="357692" cy="523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74440" y="3418701"/>
            <a:ext cx="644273" cy="1097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0243" y="1704725"/>
            <a:ext cx="588907" cy="1097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89559" y="3228035"/>
            <a:ext cx="523175" cy="1097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29286" y="52163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845173" y="1069724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29286" y="5216314"/>
            <a:ext cx="371716" cy="10697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01001" y="62860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473459" y="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29286" y="4356819"/>
            <a:ext cx="2473458" cy="8594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29286" y="4356819"/>
            <a:ext cx="2845173" cy="19292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01002" y="5426543"/>
            <a:ext cx="2473457" cy="8594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02744" y="4356819"/>
            <a:ext cx="371715" cy="1069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9388" y="996548"/>
            <a:ext cx="444987" cy="10040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69388" y="20005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2991950" y="1128800"/>
                </a:move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14377" y="996548"/>
            <a:ext cx="2546962" cy="11287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9388" y="996548"/>
            <a:ext cx="2991950" cy="21328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9388" y="2000595"/>
            <a:ext cx="2546962" cy="11287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16350" y="2125347"/>
            <a:ext cx="444988" cy="10040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0612" y="896171"/>
            <a:ext cx="1234440" cy="1470660"/>
          </a:xfrm>
          <a:custGeom>
            <a:avLst/>
            <a:gdLst/>
            <a:ahLst/>
            <a:cxnLst/>
            <a:rect l="l" t="t" r="r" b="b"/>
            <a:pathLst>
              <a:path w="1234439" h="1470660">
                <a:moveTo>
                  <a:pt x="516806" y="0"/>
                </a:moveTo>
                <a:lnTo>
                  <a:pt x="1234287" y="323184"/>
                </a:lnTo>
                <a:lnTo>
                  <a:pt x="717481" y="1470513"/>
                </a:lnTo>
                <a:lnTo>
                  <a:pt x="0" y="1147328"/>
                </a:lnTo>
                <a:lnTo>
                  <a:pt x="516806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00034" y="1635063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00764" y="3130726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401011" y="3344671"/>
            <a:ext cx="787400" cy="1258570"/>
          </a:xfrm>
          <a:custGeom>
            <a:avLst/>
            <a:gdLst/>
            <a:ahLst/>
            <a:cxnLst/>
            <a:rect l="l" t="t" r="r" b="b"/>
            <a:pathLst>
              <a:path w="787400" h="1258570">
                <a:moveTo>
                  <a:pt x="0" y="0"/>
                </a:moveTo>
                <a:lnTo>
                  <a:pt x="786910" y="0"/>
                </a:lnTo>
                <a:lnTo>
                  <a:pt x="786910" y="1258353"/>
                </a:lnTo>
                <a:lnTo>
                  <a:pt x="0" y="125835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401011" y="2132966"/>
            <a:ext cx="787400" cy="728980"/>
          </a:xfrm>
          <a:custGeom>
            <a:avLst/>
            <a:gdLst/>
            <a:ahLst/>
            <a:cxnLst/>
            <a:rect l="l" t="t" r="r" b="b"/>
            <a:pathLst>
              <a:path w="787400" h="728980">
                <a:moveTo>
                  <a:pt x="0" y="0"/>
                </a:moveTo>
                <a:lnTo>
                  <a:pt x="786910" y="0"/>
                </a:lnTo>
                <a:lnTo>
                  <a:pt x="786910" y="728965"/>
                </a:lnTo>
                <a:lnTo>
                  <a:pt x="0" y="7289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61192" y="70883"/>
            <a:ext cx="878840" cy="824865"/>
          </a:xfrm>
          <a:custGeom>
            <a:avLst/>
            <a:gdLst/>
            <a:ahLst/>
            <a:cxnLst/>
            <a:rect l="l" t="t" r="r" b="b"/>
            <a:pathLst>
              <a:path w="878839" h="824865">
                <a:moveTo>
                  <a:pt x="230442" y="0"/>
                </a:moveTo>
                <a:lnTo>
                  <a:pt x="878760" y="268765"/>
                </a:lnTo>
                <a:lnTo>
                  <a:pt x="648317" y="824638"/>
                </a:lnTo>
                <a:lnTo>
                  <a:pt x="0" y="555872"/>
                </a:lnTo>
                <a:lnTo>
                  <a:pt x="230442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77347" y="3943357"/>
            <a:ext cx="758190" cy="762635"/>
          </a:xfrm>
          <a:custGeom>
            <a:avLst/>
            <a:gdLst/>
            <a:ahLst/>
            <a:cxnLst/>
            <a:rect l="l" t="t" r="r" b="b"/>
            <a:pathLst>
              <a:path w="758189" h="762635">
                <a:moveTo>
                  <a:pt x="0" y="193554"/>
                </a:moveTo>
                <a:lnTo>
                  <a:pt x="562345" y="0"/>
                </a:lnTo>
                <a:lnTo>
                  <a:pt x="758185" y="568985"/>
                </a:lnTo>
                <a:lnTo>
                  <a:pt x="195839" y="762540"/>
                </a:lnTo>
                <a:lnTo>
                  <a:pt x="0" y="193554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DD1ABEF-2347-430F-AA22-C081D967CA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3A6CF397-7050-45A2-BC9F-6E520398351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47F2B1B-AD76-4945-A0FA-676C8E0787B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9325F0-7EDF-45A5-8A8A-E7A846F3E35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4" name="投影片編號版面配置區 1">
              <a:extLst>
                <a:ext uri="{FF2B5EF4-FFF2-40B4-BE49-F238E27FC236}">
                  <a16:creationId xmlns:a16="http://schemas.microsoft.com/office/drawing/2014/main" id="{D5D07A50-676A-4764-8219-AB0DEE5C929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11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399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A5A1623-472B-401C-84FE-8C419EA9100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4EE1711-87BE-4316-9DB6-1E9B9367A7B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C7599A7-50FD-41B4-8279-5CABE956EED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1B4ED85-42D7-4770-9BBB-E4A6F4931B4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3A2F9A1-8416-4F1A-8210-479CB775B47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8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F5A933B-D11A-45CF-86E0-0573AD48995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6730327-DD9A-48DB-9C24-3CCC370D2E6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8FCFEA-2AE8-4130-AD34-C24B6E28C35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A91D103-29E9-4714-9032-44909DFE94A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65BDA1E-60F1-4596-BB6B-C4790D11AC7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226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79A3244-8675-428E-B8D2-C9D4E28282D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8073D1B-80F1-45C8-999A-BF3389905B8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F7181E5-246F-43B8-88E9-8E721479BD7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E9E073-2EA8-4336-84E5-E6983523017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8875A4F6-D9F9-4808-8894-12AE9FF2F64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861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CE741E7-98E2-4D9B-AF2A-197E3927689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0224C00-C347-4D71-B362-EC03F2B9B7D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CDFE14-91B2-4724-9D70-0A02F840B8F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515107-9BEA-4A3E-9A10-927359D9DA6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0B21FBA-95E5-49D1-B33D-09D9E44FB37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9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15A9FC6-05DD-438F-B465-ECFB03FCCE4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B9ACB91-8F61-4D41-B568-E8809C62643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723D777-FA32-4AC4-AF32-CF1C9024696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6F14CC-AD40-4016-9B86-B125580A5FD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3173A63-3813-4E30-98EB-618093385CA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138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684017-1F97-4B70-95AD-5B46971728A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A584D7E-827A-480A-8B9B-F10A3B80D7B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C8B245-ECC4-4069-B98B-42483C2D4D0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A12936A-BA18-4CD4-860A-4A2746F3907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73A1E86-392E-4E45-A6B2-AE8B7FFA0D9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49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DDE97A-55C7-48CE-A8BF-8A6C0DC64B1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436092F-478B-4035-952F-6916F0B60C0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889C528-A502-4B1B-9237-D7CABFE8B84E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1D52A9-7707-48EC-AF00-654B8DD4B15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568DCB3-C64C-4A7A-B319-27F3A5855DF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56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262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147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6968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31307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7968" y="1221529"/>
            <a:ext cx="622300" cy="437515"/>
          </a:xfrm>
          <a:custGeom>
            <a:avLst/>
            <a:gdLst/>
            <a:ahLst/>
            <a:cxnLst/>
            <a:rect l="l" t="t" r="r" b="b"/>
            <a:pathLst>
              <a:path w="622300" h="437514">
                <a:moveTo>
                  <a:pt x="0" y="0"/>
                </a:moveTo>
                <a:lnTo>
                  <a:pt x="622295" y="0"/>
                </a:lnTo>
                <a:lnTo>
                  <a:pt x="622295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55483" y="2039973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7968" y="28608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4" y="0"/>
                </a:lnTo>
                <a:lnTo>
                  <a:pt x="530694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0423" y="3706357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4" y="0"/>
                </a:lnTo>
                <a:lnTo>
                  <a:pt x="530694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7968" y="4539551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4" y="0"/>
                </a:lnTo>
                <a:lnTo>
                  <a:pt x="530694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48058" y="3293733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22319" y="1629548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67515" y="2450398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55051" y="34843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60" h="437514">
                <a:moveTo>
                  <a:pt x="0" y="0"/>
                </a:moveTo>
                <a:lnTo>
                  <a:pt x="530694" y="0"/>
                </a:lnTo>
                <a:lnTo>
                  <a:pt x="530694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93262" y="34843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59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17549" y="34843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59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58787" y="34843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59" h="437514">
                <a:moveTo>
                  <a:pt x="0" y="0"/>
                </a:moveTo>
                <a:lnTo>
                  <a:pt x="530694" y="0"/>
                </a:lnTo>
                <a:lnTo>
                  <a:pt x="530694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000026" y="3484322"/>
            <a:ext cx="530860" cy="437515"/>
          </a:xfrm>
          <a:custGeom>
            <a:avLst/>
            <a:gdLst/>
            <a:ahLst/>
            <a:cxnLst/>
            <a:rect l="l" t="t" r="r" b="b"/>
            <a:pathLst>
              <a:path w="530859" h="437514">
                <a:moveTo>
                  <a:pt x="0" y="0"/>
                </a:moveTo>
                <a:lnTo>
                  <a:pt x="530693" y="0"/>
                </a:lnTo>
                <a:lnTo>
                  <a:pt x="530693" y="437100"/>
                </a:lnTo>
                <a:lnTo>
                  <a:pt x="0" y="43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66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EAFC93C6-3A47-49A1-8085-66380380E4B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8E1610D-C40A-46E0-829F-417DD8A28E5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7CB3E26-4188-4944-B7F2-F64703E5903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A5BD7A7-D56B-484F-BFBD-377C60B9DDD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投影片編號版面配置區 1">
              <a:extLst>
                <a:ext uri="{FF2B5EF4-FFF2-40B4-BE49-F238E27FC236}">
                  <a16:creationId xmlns:a16="http://schemas.microsoft.com/office/drawing/2014/main" id="{30F0239F-DBD2-4225-9FDE-067FFB85F68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8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262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147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6968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31307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9635" y="1115059"/>
            <a:ext cx="46958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73966" y="1517854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5000708" y="76199"/>
                </a:moveTo>
                <a:lnTo>
                  <a:pt x="5000708" y="114300"/>
                </a:lnTo>
                <a:lnTo>
                  <a:pt x="5076908" y="76200"/>
                </a:lnTo>
                <a:lnTo>
                  <a:pt x="5000708" y="76199"/>
                </a:lnTo>
                <a:close/>
              </a:path>
              <a:path w="5115559" h="114300">
                <a:moveTo>
                  <a:pt x="5000708" y="38099"/>
                </a:moveTo>
                <a:lnTo>
                  <a:pt x="5000708" y="76199"/>
                </a:lnTo>
                <a:lnTo>
                  <a:pt x="5019756" y="76200"/>
                </a:lnTo>
                <a:lnTo>
                  <a:pt x="5019756" y="38100"/>
                </a:lnTo>
                <a:lnTo>
                  <a:pt x="5000708" y="38099"/>
                </a:lnTo>
                <a:close/>
              </a:path>
              <a:path w="5115559" h="114300">
                <a:moveTo>
                  <a:pt x="5000708" y="0"/>
                </a:moveTo>
                <a:lnTo>
                  <a:pt x="5000708" y="38099"/>
                </a:lnTo>
                <a:lnTo>
                  <a:pt x="5019756" y="38100"/>
                </a:lnTo>
                <a:lnTo>
                  <a:pt x="5019756" y="76200"/>
                </a:lnTo>
                <a:lnTo>
                  <a:pt x="5076911" y="76198"/>
                </a:lnTo>
                <a:lnTo>
                  <a:pt x="5115008" y="57150"/>
                </a:lnTo>
                <a:lnTo>
                  <a:pt x="5000708" y="0"/>
                </a:lnTo>
                <a:close/>
              </a:path>
              <a:path w="5115559" h="114300">
                <a:moveTo>
                  <a:pt x="0" y="38098"/>
                </a:moveTo>
                <a:lnTo>
                  <a:pt x="0" y="76198"/>
                </a:lnTo>
                <a:lnTo>
                  <a:pt x="5000708" y="76199"/>
                </a:lnTo>
                <a:lnTo>
                  <a:pt x="5000708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67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2B7C97A-0A5C-467F-91CA-9D8D885EF30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AC22F58-F7A8-4FC2-BF80-3BFB7EA765F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2BED07C-34FE-452A-9740-6DE1F8FBCB2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DF4DA38-B037-4701-823C-EF7620E301A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6AD10B17-4481-4E80-AB14-5F21DD27003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2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262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147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6968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4073" y="4355172"/>
            <a:ext cx="114300" cy="951865"/>
          </a:xfrm>
          <a:custGeom>
            <a:avLst/>
            <a:gdLst/>
            <a:ahLst/>
            <a:cxnLst/>
            <a:rect l="l" t="t" r="r" b="b"/>
            <a:pathLst>
              <a:path w="114300" h="951864">
                <a:moveTo>
                  <a:pt x="38099" y="114228"/>
                </a:moveTo>
                <a:lnTo>
                  <a:pt x="35012" y="951118"/>
                </a:lnTo>
                <a:lnTo>
                  <a:pt x="73112" y="951259"/>
                </a:lnTo>
                <a:lnTo>
                  <a:pt x="76199" y="114369"/>
                </a:lnTo>
                <a:lnTo>
                  <a:pt x="38099" y="114228"/>
                </a:lnTo>
                <a:close/>
              </a:path>
              <a:path w="114300" h="951864">
                <a:moveTo>
                  <a:pt x="104722" y="95178"/>
                </a:moveTo>
                <a:lnTo>
                  <a:pt x="38169" y="95178"/>
                </a:lnTo>
                <a:lnTo>
                  <a:pt x="76269" y="95319"/>
                </a:lnTo>
                <a:lnTo>
                  <a:pt x="76199" y="114369"/>
                </a:lnTo>
                <a:lnTo>
                  <a:pt x="114298" y="114509"/>
                </a:lnTo>
                <a:lnTo>
                  <a:pt x="104722" y="95178"/>
                </a:lnTo>
                <a:close/>
              </a:path>
              <a:path w="114300" h="951864">
                <a:moveTo>
                  <a:pt x="38169" y="95178"/>
                </a:moveTo>
                <a:lnTo>
                  <a:pt x="38099" y="114228"/>
                </a:lnTo>
                <a:lnTo>
                  <a:pt x="76199" y="114369"/>
                </a:lnTo>
                <a:lnTo>
                  <a:pt x="76269" y="95319"/>
                </a:lnTo>
                <a:lnTo>
                  <a:pt x="38169" y="95178"/>
                </a:lnTo>
                <a:close/>
              </a:path>
              <a:path w="114300" h="951864">
                <a:moveTo>
                  <a:pt x="57570" y="0"/>
                </a:moveTo>
                <a:lnTo>
                  <a:pt x="0" y="114087"/>
                </a:lnTo>
                <a:lnTo>
                  <a:pt x="38099" y="114228"/>
                </a:lnTo>
                <a:lnTo>
                  <a:pt x="38169" y="95178"/>
                </a:lnTo>
                <a:lnTo>
                  <a:pt x="104722" y="95178"/>
                </a:lnTo>
                <a:lnTo>
                  <a:pt x="5757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04207" y="5284876"/>
            <a:ext cx="1129030" cy="47307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68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1660C02-5411-484C-932D-45F67F4A39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BB4DEB9-6177-46CB-98B0-FD1D9009E66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6EBAE5-D9DC-4F7E-A438-54CD38D0DAD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FC9C29F-A777-4D63-A853-62C8D07C373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投影片編號版面配置區 1">
              <a:extLst>
                <a:ext uri="{FF2B5EF4-FFF2-40B4-BE49-F238E27FC236}">
                  <a16:creationId xmlns:a16="http://schemas.microsoft.com/office/drawing/2014/main" id="{68150127-6E27-45D9-9B65-7AC968232D2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31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262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1471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43287" y="4399135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97509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34687" y="3523230"/>
            <a:ext cx="2162810" cy="866775"/>
          </a:xfrm>
          <a:custGeom>
            <a:avLst/>
            <a:gdLst/>
            <a:ahLst/>
            <a:cxnLst/>
            <a:rect l="l" t="t" r="r" b="b"/>
            <a:pathLst>
              <a:path w="2162809" h="866775">
                <a:moveTo>
                  <a:pt x="0" y="0"/>
                </a:moveTo>
                <a:lnTo>
                  <a:pt x="2162366" y="0"/>
                </a:lnTo>
                <a:lnTo>
                  <a:pt x="2162366" y="866329"/>
                </a:lnTo>
                <a:lnTo>
                  <a:pt x="0" y="8663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65782" y="2318469"/>
            <a:ext cx="2119969" cy="81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19921" y="1755607"/>
            <a:ext cx="241173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75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51525" y="4384480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098" y="431001"/>
                </a:lnTo>
                <a:lnTo>
                  <a:pt x="76198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511167" y="3244362"/>
            <a:ext cx="114300" cy="280035"/>
          </a:xfrm>
          <a:custGeom>
            <a:avLst/>
            <a:gdLst/>
            <a:ahLst/>
            <a:cxnLst/>
            <a:rect l="l" t="t" r="r" b="b"/>
            <a:pathLst>
              <a:path w="114300" h="280035">
                <a:moveTo>
                  <a:pt x="38099" y="165309"/>
                </a:moveTo>
                <a:lnTo>
                  <a:pt x="0" y="165309"/>
                </a:lnTo>
                <a:lnTo>
                  <a:pt x="57150" y="279609"/>
                </a:lnTo>
                <a:lnTo>
                  <a:pt x="104775" y="184359"/>
                </a:lnTo>
                <a:lnTo>
                  <a:pt x="38100" y="184359"/>
                </a:lnTo>
                <a:lnTo>
                  <a:pt x="38099" y="165309"/>
                </a:lnTo>
                <a:close/>
              </a:path>
              <a:path w="114300" h="280035">
                <a:moveTo>
                  <a:pt x="76198" y="0"/>
                </a:moveTo>
                <a:lnTo>
                  <a:pt x="38098" y="0"/>
                </a:lnTo>
                <a:lnTo>
                  <a:pt x="38100" y="184359"/>
                </a:lnTo>
                <a:lnTo>
                  <a:pt x="76200" y="184359"/>
                </a:lnTo>
                <a:lnTo>
                  <a:pt x="76198" y="0"/>
                </a:lnTo>
                <a:close/>
              </a:path>
              <a:path w="114300" h="280035">
                <a:moveTo>
                  <a:pt x="114300" y="165309"/>
                </a:moveTo>
                <a:lnTo>
                  <a:pt x="76199" y="165309"/>
                </a:lnTo>
                <a:lnTo>
                  <a:pt x="76200" y="184359"/>
                </a:lnTo>
                <a:lnTo>
                  <a:pt x="104775" y="184359"/>
                </a:lnTo>
                <a:lnTo>
                  <a:pt x="114300" y="165309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05189" y="4839710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69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72DDCDE-39E2-4C2B-8AB1-A09DCEF6025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DABC0AC-A745-4D6A-98DF-2CD30524203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AA2B52-BF7A-4B99-91AE-6F0C838AD4B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539DC8E-88C6-4D2B-901E-CB5928FE71F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投影片編號版面配置區 1">
              <a:extLst>
                <a:ext uri="{FF2B5EF4-FFF2-40B4-BE49-F238E27FC236}">
                  <a16:creationId xmlns:a16="http://schemas.microsoft.com/office/drawing/2014/main" id="{440257C3-96CF-4344-B419-036DEF7191C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2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5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050674A-6C80-4319-A833-14FC0B29F66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2847BD4-2704-41F9-BB7E-979C28AF4DB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7BB1E3A-EAB5-472D-AC5F-74E0D18A320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1E81875-B97C-46A5-87CB-20740002156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07A991E-9BE2-4B20-A9CE-578F3D6774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471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93262" y="4007798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59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71687" y="4399135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25909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63087" y="3523230"/>
            <a:ext cx="2162810" cy="866775"/>
          </a:xfrm>
          <a:custGeom>
            <a:avLst/>
            <a:gdLst/>
            <a:ahLst/>
            <a:cxnLst/>
            <a:rect l="l" t="t" r="r" b="b"/>
            <a:pathLst>
              <a:path w="2162809" h="866775">
                <a:moveTo>
                  <a:pt x="0" y="0"/>
                </a:moveTo>
                <a:lnTo>
                  <a:pt x="2162366" y="0"/>
                </a:lnTo>
                <a:lnTo>
                  <a:pt x="2162366" y="866329"/>
                </a:lnTo>
                <a:lnTo>
                  <a:pt x="0" y="8663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2736" y="1755607"/>
            <a:ext cx="263779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05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79925" y="4384480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098" y="431001"/>
                </a:lnTo>
                <a:lnTo>
                  <a:pt x="76198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39567" y="3244362"/>
            <a:ext cx="114300" cy="280035"/>
          </a:xfrm>
          <a:custGeom>
            <a:avLst/>
            <a:gdLst/>
            <a:ahLst/>
            <a:cxnLst/>
            <a:rect l="l" t="t" r="r" b="b"/>
            <a:pathLst>
              <a:path w="114300" h="280035">
                <a:moveTo>
                  <a:pt x="38099" y="165309"/>
                </a:moveTo>
                <a:lnTo>
                  <a:pt x="0" y="165309"/>
                </a:lnTo>
                <a:lnTo>
                  <a:pt x="57150" y="279609"/>
                </a:lnTo>
                <a:lnTo>
                  <a:pt x="104775" y="184359"/>
                </a:lnTo>
                <a:lnTo>
                  <a:pt x="38100" y="184359"/>
                </a:lnTo>
                <a:lnTo>
                  <a:pt x="38099" y="165309"/>
                </a:lnTo>
                <a:close/>
              </a:path>
              <a:path w="114300" h="280035">
                <a:moveTo>
                  <a:pt x="76198" y="0"/>
                </a:moveTo>
                <a:lnTo>
                  <a:pt x="38098" y="0"/>
                </a:lnTo>
                <a:lnTo>
                  <a:pt x="38100" y="184359"/>
                </a:lnTo>
                <a:lnTo>
                  <a:pt x="76200" y="184359"/>
                </a:lnTo>
                <a:lnTo>
                  <a:pt x="76198" y="0"/>
                </a:lnTo>
                <a:close/>
              </a:path>
              <a:path w="114300" h="280035">
                <a:moveTo>
                  <a:pt x="114300" y="165309"/>
                </a:moveTo>
                <a:lnTo>
                  <a:pt x="76199" y="165309"/>
                </a:lnTo>
                <a:lnTo>
                  <a:pt x="76200" y="184359"/>
                </a:lnTo>
                <a:lnTo>
                  <a:pt x="104775" y="184359"/>
                </a:lnTo>
                <a:lnTo>
                  <a:pt x="114300" y="165309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3589" y="4839710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55650" y="2245258"/>
            <a:ext cx="2397032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70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81C23D8-5320-41FB-9B9A-EBAB1B2BA00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03EDB43-0018-4DFD-B546-F97C42F7BA8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D9CE00C-A48D-448D-B666-2BE844AEA4F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BF0B38E-2940-4BB1-AB1B-F0BC48702C2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投影片編號版面配置區 1">
              <a:extLst>
                <a:ext uri="{FF2B5EF4-FFF2-40B4-BE49-F238E27FC236}">
                  <a16:creationId xmlns:a16="http://schemas.microsoft.com/office/drawing/2014/main" id="{81121681-F67C-42DB-B309-9CC1C3796F5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5051" y="4007791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00085" y="4399135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098" y="431001"/>
                </a:lnTo>
                <a:lnTo>
                  <a:pt x="76198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4307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91485" y="3523230"/>
            <a:ext cx="2162810" cy="866775"/>
          </a:xfrm>
          <a:custGeom>
            <a:avLst/>
            <a:gdLst/>
            <a:ahLst/>
            <a:cxnLst/>
            <a:rect l="l" t="t" r="r" b="b"/>
            <a:pathLst>
              <a:path w="2162809" h="866775">
                <a:moveTo>
                  <a:pt x="0" y="0"/>
                </a:moveTo>
                <a:lnTo>
                  <a:pt x="2162366" y="0"/>
                </a:lnTo>
                <a:lnTo>
                  <a:pt x="2162366" y="866329"/>
                </a:lnTo>
                <a:lnTo>
                  <a:pt x="0" y="8663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1135" y="1755607"/>
            <a:ext cx="263779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05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08323" y="4384480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67965" y="3244362"/>
            <a:ext cx="114300" cy="280035"/>
          </a:xfrm>
          <a:custGeom>
            <a:avLst/>
            <a:gdLst/>
            <a:ahLst/>
            <a:cxnLst/>
            <a:rect l="l" t="t" r="r" b="b"/>
            <a:pathLst>
              <a:path w="114300" h="280035">
                <a:moveTo>
                  <a:pt x="38100" y="165309"/>
                </a:moveTo>
                <a:lnTo>
                  <a:pt x="0" y="165309"/>
                </a:lnTo>
                <a:lnTo>
                  <a:pt x="57150" y="279609"/>
                </a:lnTo>
                <a:lnTo>
                  <a:pt x="104775" y="184359"/>
                </a:lnTo>
                <a:lnTo>
                  <a:pt x="38100" y="184359"/>
                </a:lnTo>
                <a:lnTo>
                  <a:pt x="38100" y="165309"/>
                </a:lnTo>
                <a:close/>
              </a:path>
              <a:path w="114300" h="280035">
                <a:moveTo>
                  <a:pt x="76200" y="0"/>
                </a:moveTo>
                <a:lnTo>
                  <a:pt x="38100" y="0"/>
                </a:lnTo>
                <a:lnTo>
                  <a:pt x="38100" y="184359"/>
                </a:lnTo>
                <a:lnTo>
                  <a:pt x="76200" y="184359"/>
                </a:lnTo>
                <a:lnTo>
                  <a:pt x="76200" y="0"/>
                </a:lnTo>
                <a:close/>
              </a:path>
              <a:path w="114300" h="280035">
                <a:moveTo>
                  <a:pt x="114300" y="165309"/>
                </a:moveTo>
                <a:lnTo>
                  <a:pt x="76200" y="165309"/>
                </a:lnTo>
                <a:lnTo>
                  <a:pt x="76200" y="184359"/>
                </a:lnTo>
                <a:lnTo>
                  <a:pt x="104775" y="184359"/>
                </a:lnTo>
                <a:lnTo>
                  <a:pt x="114300" y="165309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1988" y="4839710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60297" y="2236251"/>
            <a:ext cx="2024741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71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4D5F272-8C58-4C5E-9F0F-50FEAE08164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D585677B-1CF6-40AA-B3FC-4CC270FE01F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681AA1F-A1AE-445C-ACC0-04F02CE4D75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E37B99E-FA71-444D-B19A-E52CC60C188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投影片編號版面配置區 1">
              <a:extLst>
                <a:ext uri="{FF2B5EF4-FFF2-40B4-BE49-F238E27FC236}">
                  <a16:creationId xmlns:a16="http://schemas.microsoft.com/office/drawing/2014/main" id="{02EC2B60-699A-4FAB-9CD1-01880A9A9D9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12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7968" y="505118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7515" y="2982503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8149" y="4399135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1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1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2372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9550" y="3523230"/>
            <a:ext cx="2162810" cy="866775"/>
          </a:xfrm>
          <a:custGeom>
            <a:avLst/>
            <a:gdLst/>
            <a:ahLst/>
            <a:cxnLst/>
            <a:rect l="l" t="t" r="r" b="b"/>
            <a:pathLst>
              <a:path w="2162809" h="866775">
                <a:moveTo>
                  <a:pt x="0" y="0"/>
                </a:moveTo>
                <a:lnTo>
                  <a:pt x="2162366" y="0"/>
                </a:lnTo>
                <a:lnTo>
                  <a:pt x="2162366" y="866329"/>
                </a:lnTo>
                <a:lnTo>
                  <a:pt x="0" y="8663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9198" y="1755607"/>
            <a:ext cx="274320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3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66386" y="4384480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1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1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26028" y="3244362"/>
            <a:ext cx="114300" cy="280035"/>
          </a:xfrm>
          <a:custGeom>
            <a:avLst/>
            <a:gdLst/>
            <a:ahLst/>
            <a:cxnLst/>
            <a:rect l="l" t="t" r="r" b="b"/>
            <a:pathLst>
              <a:path w="114300" h="280035">
                <a:moveTo>
                  <a:pt x="38100" y="165309"/>
                </a:moveTo>
                <a:lnTo>
                  <a:pt x="0" y="165309"/>
                </a:lnTo>
                <a:lnTo>
                  <a:pt x="57151" y="279609"/>
                </a:lnTo>
                <a:lnTo>
                  <a:pt x="104775" y="184359"/>
                </a:lnTo>
                <a:lnTo>
                  <a:pt x="38100" y="184359"/>
                </a:lnTo>
                <a:lnTo>
                  <a:pt x="38100" y="165309"/>
                </a:lnTo>
                <a:close/>
              </a:path>
              <a:path w="114300" h="280035">
                <a:moveTo>
                  <a:pt x="76200" y="0"/>
                </a:moveTo>
                <a:lnTo>
                  <a:pt x="38100" y="0"/>
                </a:lnTo>
                <a:lnTo>
                  <a:pt x="38100" y="184359"/>
                </a:lnTo>
                <a:lnTo>
                  <a:pt x="76200" y="184359"/>
                </a:lnTo>
                <a:lnTo>
                  <a:pt x="76200" y="0"/>
                </a:lnTo>
                <a:close/>
              </a:path>
              <a:path w="114300" h="280035">
                <a:moveTo>
                  <a:pt x="114300" y="165309"/>
                </a:moveTo>
                <a:lnTo>
                  <a:pt x="76200" y="165309"/>
                </a:lnTo>
                <a:lnTo>
                  <a:pt x="76200" y="184359"/>
                </a:lnTo>
                <a:lnTo>
                  <a:pt x="104775" y="184359"/>
                </a:lnTo>
                <a:lnTo>
                  <a:pt x="114300" y="165309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0053" y="4839710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21127" y="2236251"/>
            <a:ext cx="2514599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72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844A668-4336-426F-AD25-78209258811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B0308BF1-4844-4ED8-A68C-E907DBCAD12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4DE489D-AED3-482E-A562-11D879FBCFD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A7DF3C3-1829-43F9-AA57-EFEF5C113C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投影片編號版面配置區 1">
              <a:extLst>
                <a:ext uri="{FF2B5EF4-FFF2-40B4-BE49-F238E27FC236}">
                  <a16:creationId xmlns:a16="http://schemas.microsoft.com/office/drawing/2014/main" id="{80E57A1D-AD8F-4A4E-88D2-7B91C552C3D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2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8058" y="377311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8058" y="2157770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2"/>
                </a:lnTo>
                <a:lnTo>
                  <a:pt x="0" y="25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20409" y="1792211"/>
            <a:ext cx="5029200" cy="1459230"/>
          </a:xfrm>
          <a:custGeom>
            <a:avLst/>
            <a:gdLst/>
            <a:ahLst/>
            <a:cxnLst/>
            <a:rect l="l" t="t" r="r" b="b"/>
            <a:pathLst>
              <a:path w="5029200" h="1459229">
                <a:moveTo>
                  <a:pt x="0" y="0"/>
                </a:moveTo>
                <a:lnTo>
                  <a:pt x="5029200" y="0"/>
                </a:lnTo>
                <a:lnTo>
                  <a:pt x="5029200" y="1458720"/>
                </a:lnTo>
                <a:lnTo>
                  <a:pt x="0" y="145872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3559" y="1997455"/>
            <a:ext cx="13639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7107" y="5508950"/>
            <a:ext cx="981710" cy="678180"/>
          </a:xfrm>
          <a:custGeom>
            <a:avLst/>
            <a:gdLst/>
            <a:ahLst/>
            <a:cxnLst/>
            <a:rect l="l" t="t" r="r" b="b"/>
            <a:pathLst>
              <a:path w="981710" h="678179">
                <a:moveTo>
                  <a:pt x="105175" y="48636"/>
                </a:moveTo>
                <a:lnTo>
                  <a:pt x="83716" y="80118"/>
                </a:lnTo>
                <a:lnTo>
                  <a:pt x="960220" y="677577"/>
                </a:lnTo>
                <a:lnTo>
                  <a:pt x="981679" y="646095"/>
                </a:lnTo>
                <a:lnTo>
                  <a:pt x="105175" y="48636"/>
                </a:lnTo>
                <a:close/>
              </a:path>
              <a:path w="981710" h="678179">
                <a:moveTo>
                  <a:pt x="0" y="0"/>
                </a:moveTo>
                <a:lnTo>
                  <a:pt x="62256" y="111600"/>
                </a:lnTo>
                <a:lnTo>
                  <a:pt x="83716" y="80118"/>
                </a:lnTo>
                <a:lnTo>
                  <a:pt x="67975" y="69388"/>
                </a:lnTo>
                <a:lnTo>
                  <a:pt x="89434" y="37906"/>
                </a:lnTo>
                <a:lnTo>
                  <a:pt x="112488" y="37906"/>
                </a:lnTo>
                <a:lnTo>
                  <a:pt x="126634" y="17155"/>
                </a:lnTo>
                <a:lnTo>
                  <a:pt x="0" y="0"/>
                </a:lnTo>
                <a:close/>
              </a:path>
              <a:path w="981710" h="678179">
                <a:moveTo>
                  <a:pt x="89434" y="37906"/>
                </a:moveTo>
                <a:lnTo>
                  <a:pt x="67975" y="69388"/>
                </a:lnTo>
                <a:lnTo>
                  <a:pt x="83716" y="80118"/>
                </a:lnTo>
                <a:lnTo>
                  <a:pt x="105175" y="48636"/>
                </a:lnTo>
                <a:lnTo>
                  <a:pt x="89434" y="37906"/>
                </a:lnTo>
                <a:close/>
              </a:path>
              <a:path w="981710" h="678179">
                <a:moveTo>
                  <a:pt x="112488" y="37906"/>
                </a:moveTo>
                <a:lnTo>
                  <a:pt x="89434" y="37906"/>
                </a:lnTo>
                <a:lnTo>
                  <a:pt x="105175" y="48636"/>
                </a:lnTo>
                <a:lnTo>
                  <a:pt x="112488" y="37906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16836" y="3236424"/>
            <a:ext cx="121920" cy="254635"/>
          </a:xfrm>
          <a:custGeom>
            <a:avLst/>
            <a:gdLst/>
            <a:ahLst/>
            <a:cxnLst/>
            <a:rect l="l" t="t" r="r" b="b"/>
            <a:pathLst>
              <a:path w="121920" h="254635">
                <a:moveTo>
                  <a:pt x="0" y="127292"/>
                </a:moveTo>
                <a:lnTo>
                  <a:pt x="15647" y="254120"/>
                </a:lnTo>
                <a:lnTo>
                  <a:pt x="102303" y="170721"/>
                </a:lnTo>
                <a:lnTo>
                  <a:pt x="65446" y="170721"/>
                </a:lnTo>
                <a:lnTo>
                  <a:pt x="29538" y="157982"/>
                </a:lnTo>
                <a:lnTo>
                  <a:pt x="35907" y="140029"/>
                </a:lnTo>
                <a:lnTo>
                  <a:pt x="0" y="127292"/>
                </a:lnTo>
                <a:close/>
              </a:path>
              <a:path w="121920" h="254635">
                <a:moveTo>
                  <a:pt x="35907" y="140029"/>
                </a:moveTo>
                <a:lnTo>
                  <a:pt x="29538" y="157982"/>
                </a:lnTo>
                <a:lnTo>
                  <a:pt x="65446" y="170721"/>
                </a:lnTo>
                <a:lnTo>
                  <a:pt x="71815" y="152767"/>
                </a:lnTo>
                <a:lnTo>
                  <a:pt x="35907" y="140029"/>
                </a:lnTo>
                <a:close/>
              </a:path>
              <a:path w="121920" h="254635">
                <a:moveTo>
                  <a:pt x="71815" y="152767"/>
                </a:moveTo>
                <a:lnTo>
                  <a:pt x="65446" y="170721"/>
                </a:lnTo>
                <a:lnTo>
                  <a:pt x="102303" y="170721"/>
                </a:lnTo>
                <a:lnTo>
                  <a:pt x="107722" y="165505"/>
                </a:lnTo>
                <a:lnTo>
                  <a:pt x="71815" y="152767"/>
                </a:lnTo>
                <a:close/>
              </a:path>
              <a:path w="121920" h="254635">
                <a:moveTo>
                  <a:pt x="85581" y="0"/>
                </a:moveTo>
                <a:lnTo>
                  <a:pt x="35907" y="140029"/>
                </a:lnTo>
                <a:lnTo>
                  <a:pt x="71815" y="152767"/>
                </a:lnTo>
                <a:lnTo>
                  <a:pt x="121489" y="12738"/>
                </a:lnTo>
                <a:lnTo>
                  <a:pt x="85581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8817" y="5670615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7830" y="2532184"/>
            <a:ext cx="4765675" cy="2901950"/>
          </a:xfrm>
          <a:custGeom>
            <a:avLst/>
            <a:gdLst/>
            <a:ahLst/>
            <a:cxnLst/>
            <a:rect l="l" t="t" r="r" b="b"/>
            <a:pathLst>
              <a:path w="4765675" h="2901950">
                <a:moveTo>
                  <a:pt x="0" y="2039815"/>
                </a:moveTo>
                <a:lnTo>
                  <a:pt x="0" y="2901461"/>
                </a:lnTo>
                <a:lnTo>
                  <a:pt x="870438" y="2901461"/>
                </a:lnTo>
                <a:lnTo>
                  <a:pt x="3411415" y="1890346"/>
                </a:lnTo>
                <a:lnTo>
                  <a:pt x="4765431" y="1890346"/>
                </a:lnTo>
                <a:lnTo>
                  <a:pt x="4765431" y="984738"/>
                </a:lnTo>
                <a:lnTo>
                  <a:pt x="3666392" y="984738"/>
                </a:lnTo>
                <a:lnTo>
                  <a:pt x="3472961" y="0"/>
                </a:lnTo>
                <a:lnTo>
                  <a:pt x="2655277" y="0"/>
                </a:lnTo>
                <a:lnTo>
                  <a:pt x="2655277" y="1327638"/>
                </a:lnTo>
                <a:lnTo>
                  <a:pt x="404446" y="2039815"/>
                </a:lnTo>
                <a:lnTo>
                  <a:pt x="0" y="2039815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37079" y="4399135"/>
            <a:ext cx="114300" cy="431165"/>
          </a:xfrm>
          <a:custGeom>
            <a:avLst/>
            <a:gdLst/>
            <a:ahLst/>
            <a:cxnLst/>
            <a:rect l="l" t="t" r="r" b="b"/>
            <a:pathLst>
              <a:path w="114300" h="431164">
                <a:moveTo>
                  <a:pt x="76200" y="95250"/>
                </a:moveTo>
                <a:lnTo>
                  <a:pt x="38100" y="95250"/>
                </a:lnTo>
                <a:lnTo>
                  <a:pt x="38100" y="431001"/>
                </a:lnTo>
                <a:lnTo>
                  <a:pt x="76200" y="431001"/>
                </a:lnTo>
                <a:lnTo>
                  <a:pt x="76200" y="95250"/>
                </a:lnTo>
                <a:close/>
              </a:path>
              <a:path w="114300" h="4311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311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1301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42950" y="2308112"/>
            <a:ext cx="4762276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09767" y="3318773"/>
            <a:ext cx="270510" cy="2339433"/>
          </a:xfrm>
          <a:custGeom>
            <a:avLst/>
            <a:gdLst/>
            <a:ahLst/>
            <a:cxnLst/>
            <a:rect l="l" t="t" r="r" b="b"/>
            <a:pathLst>
              <a:path w="270510" h="2440304">
                <a:moveTo>
                  <a:pt x="194121" y="112318"/>
                </a:moveTo>
                <a:lnTo>
                  <a:pt x="0" y="2436857"/>
                </a:lnTo>
                <a:lnTo>
                  <a:pt x="37967" y="2440028"/>
                </a:lnTo>
                <a:lnTo>
                  <a:pt x="232089" y="115489"/>
                </a:lnTo>
                <a:lnTo>
                  <a:pt x="194121" y="112318"/>
                </a:lnTo>
                <a:close/>
              </a:path>
              <a:path w="270510" h="2440304">
                <a:moveTo>
                  <a:pt x="259932" y="93334"/>
                </a:moveTo>
                <a:lnTo>
                  <a:pt x="195706" y="93334"/>
                </a:lnTo>
                <a:lnTo>
                  <a:pt x="233674" y="96506"/>
                </a:lnTo>
                <a:lnTo>
                  <a:pt x="232089" y="115489"/>
                </a:lnTo>
                <a:lnTo>
                  <a:pt x="270057" y="118659"/>
                </a:lnTo>
                <a:lnTo>
                  <a:pt x="259932" y="93334"/>
                </a:lnTo>
                <a:close/>
              </a:path>
              <a:path w="270510" h="2440304">
                <a:moveTo>
                  <a:pt x="195706" y="93334"/>
                </a:moveTo>
                <a:lnTo>
                  <a:pt x="194121" y="112318"/>
                </a:lnTo>
                <a:lnTo>
                  <a:pt x="232089" y="115489"/>
                </a:lnTo>
                <a:lnTo>
                  <a:pt x="233674" y="96506"/>
                </a:lnTo>
                <a:lnTo>
                  <a:pt x="195706" y="93334"/>
                </a:lnTo>
                <a:close/>
              </a:path>
              <a:path w="270510" h="2440304">
                <a:moveTo>
                  <a:pt x="222617" y="0"/>
                </a:moveTo>
                <a:lnTo>
                  <a:pt x="156154" y="109147"/>
                </a:lnTo>
                <a:lnTo>
                  <a:pt x="194121" y="112318"/>
                </a:lnTo>
                <a:lnTo>
                  <a:pt x="195706" y="93334"/>
                </a:lnTo>
                <a:lnTo>
                  <a:pt x="259932" y="93334"/>
                </a:lnTo>
                <a:lnTo>
                  <a:pt x="222617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73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902C78D-7C1A-47EA-8E46-4DDF26A2E87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C108B28B-BF84-41FF-A361-85714CCE470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2F0F61B-9845-47B0-9C7C-5C08DF25461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2614F71-2E52-409C-B6CB-B4BC52D2EB6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投影片編號版面配置區 1">
              <a:extLst>
                <a:ext uri="{FF2B5EF4-FFF2-40B4-BE49-F238E27FC236}">
                  <a16:creationId xmlns:a16="http://schemas.microsoft.com/office/drawing/2014/main" id="{44830DA1-2E15-49BB-A4DE-56E7F95E3DC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28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068" y="171841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2625" y="2539262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0409" y="1792211"/>
            <a:ext cx="502920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9048" y="4156772"/>
            <a:ext cx="114300" cy="644525"/>
          </a:xfrm>
          <a:custGeom>
            <a:avLst/>
            <a:gdLst/>
            <a:ahLst/>
            <a:cxnLst/>
            <a:rect l="l" t="t" r="r" b="b"/>
            <a:pathLst>
              <a:path w="114300" h="644525">
                <a:moveTo>
                  <a:pt x="76187" y="113942"/>
                </a:moveTo>
                <a:lnTo>
                  <a:pt x="38093" y="114620"/>
                </a:lnTo>
                <a:lnTo>
                  <a:pt x="47519" y="644166"/>
                </a:lnTo>
                <a:lnTo>
                  <a:pt x="85613" y="643488"/>
                </a:lnTo>
                <a:lnTo>
                  <a:pt x="76187" y="113942"/>
                </a:lnTo>
                <a:close/>
              </a:path>
              <a:path w="114300" h="644525">
                <a:moveTo>
                  <a:pt x="55106" y="0"/>
                </a:moveTo>
                <a:lnTo>
                  <a:pt x="0" y="115298"/>
                </a:lnTo>
                <a:lnTo>
                  <a:pt x="38093" y="114620"/>
                </a:lnTo>
                <a:lnTo>
                  <a:pt x="37754" y="95573"/>
                </a:lnTo>
                <a:lnTo>
                  <a:pt x="75848" y="94895"/>
                </a:lnTo>
                <a:lnTo>
                  <a:pt x="104684" y="94895"/>
                </a:lnTo>
                <a:lnTo>
                  <a:pt x="55106" y="0"/>
                </a:lnTo>
                <a:close/>
              </a:path>
              <a:path w="114300" h="644525">
                <a:moveTo>
                  <a:pt x="75848" y="94895"/>
                </a:moveTo>
                <a:lnTo>
                  <a:pt x="37754" y="95573"/>
                </a:lnTo>
                <a:lnTo>
                  <a:pt x="38093" y="114620"/>
                </a:lnTo>
                <a:lnTo>
                  <a:pt x="76187" y="113942"/>
                </a:lnTo>
                <a:lnTo>
                  <a:pt x="75848" y="94895"/>
                </a:lnTo>
                <a:close/>
              </a:path>
              <a:path w="114300" h="644525">
                <a:moveTo>
                  <a:pt x="104684" y="94895"/>
                </a:moveTo>
                <a:lnTo>
                  <a:pt x="75848" y="94895"/>
                </a:lnTo>
                <a:lnTo>
                  <a:pt x="76187" y="113942"/>
                </a:lnTo>
                <a:lnTo>
                  <a:pt x="114280" y="113264"/>
                </a:lnTo>
                <a:lnTo>
                  <a:pt x="104684" y="94895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02561" y="2162666"/>
            <a:ext cx="1303020" cy="520065"/>
          </a:xfrm>
          <a:custGeom>
            <a:avLst/>
            <a:gdLst/>
            <a:ahLst/>
            <a:cxnLst/>
            <a:rect l="l" t="t" r="r" b="b"/>
            <a:pathLst>
              <a:path w="1303020" h="520064">
                <a:moveTo>
                  <a:pt x="86800" y="412492"/>
                </a:moveTo>
                <a:lnTo>
                  <a:pt x="0" y="506281"/>
                </a:lnTo>
                <a:lnTo>
                  <a:pt x="127110" y="519447"/>
                </a:lnTo>
                <a:lnTo>
                  <a:pt x="116206" y="490515"/>
                </a:lnTo>
                <a:lnTo>
                  <a:pt x="95846" y="490515"/>
                </a:lnTo>
                <a:lnTo>
                  <a:pt x="82410" y="454863"/>
                </a:lnTo>
                <a:lnTo>
                  <a:pt x="100237" y="448144"/>
                </a:lnTo>
                <a:lnTo>
                  <a:pt x="86800" y="412492"/>
                </a:lnTo>
                <a:close/>
              </a:path>
              <a:path w="1303020" h="520064">
                <a:moveTo>
                  <a:pt x="100237" y="448144"/>
                </a:moveTo>
                <a:lnTo>
                  <a:pt x="82410" y="454863"/>
                </a:lnTo>
                <a:lnTo>
                  <a:pt x="95846" y="490515"/>
                </a:lnTo>
                <a:lnTo>
                  <a:pt x="113674" y="483796"/>
                </a:lnTo>
                <a:lnTo>
                  <a:pt x="100237" y="448144"/>
                </a:lnTo>
                <a:close/>
              </a:path>
              <a:path w="1303020" h="520064">
                <a:moveTo>
                  <a:pt x="113674" y="483796"/>
                </a:moveTo>
                <a:lnTo>
                  <a:pt x="95846" y="490515"/>
                </a:lnTo>
                <a:lnTo>
                  <a:pt x="116206" y="490515"/>
                </a:lnTo>
                <a:lnTo>
                  <a:pt x="113674" y="483796"/>
                </a:lnTo>
                <a:close/>
              </a:path>
              <a:path w="1303020" h="520064">
                <a:moveTo>
                  <a:pt x="1289287" y="0"/>
                </a:moveTo>
                <a:lnTo>
                  <a:pt x="100237" y="448144"/>
                </a:lnTo>
                <a:lnTo>
                  <a:pt x="113674" y="483796"/>
                </a:lnTo>
                <a:lnTo>
                  <a:pt x="1302724" y="35651"/>
                </a:lnTo>
                <a:lnTo>
                  <a:pt x="1289287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9832" y="4796585"/>
            <a:ext cx="1486535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8135" marR="120650" lvl="0" indent="-19050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20226" y="3250930"/>
            <a:ext cx="374015" cy="1561465"/>
          </a:xfrm>
          <a:custGeom>
            <a:avLst/>
            <a:gdLst/>
            <a:ahLst/>
            <a:cxnLst/>
            <a:rect l="l" t="t" r="r" b="b"/>
            <a:pathLst>
              <a:path w="374014" h="1561464">
                <a:moveTo>
                  <a:pt x="74619" y="108070"/>
                </a:moveTo>
                <a:lnTo>
                  <a:pt x="37310" y="115789"/>
                </a:lnTo>
                <a:lnTo>
                  <a:pt x="336403" y="1561435"/>
                </a:lnTo>
                <a:lnTo>
                  <a:pt x="373712" y="1553716"/>
                </a:lnTo>
                <a:lnTo>
                  <a:pt x="74619" y="108070"/>
                </a:lnTo>
                <a:close/>
              </a:path>
              <a:path w="374014" h="1561464">
                <a:moveTo>
                  <a:pt x="32807" y="0"/>
                </a:moveTo>
                <a:lnTo>
                  <a:pt x="0" y="123508"/>
                </a:lnTo>
                <a:lnTo>
                  <a:pt x="37310" y="115789"/>
                </a:lnTo>
                <a:lnTo>
                  <a:pt x="33450" y="97133"/>
                </a:lnTo>
                <a:lnTo>
                  <a:pt x="70759" y="89414"/>
                </a:lnTo>
                <a:lnTo>
                  <a:pt x="103307" y="89414"/>
                </a:lnTo>
                <a:lnTo>
                  <a:pt x="32807" y="0"/>
                </a:lnTo>
                <a:close/>
              </a:path>
              <a:path w="374014" h="1561464">
                <a:moveTo>
                  <a:pt x="70759" y="89414"/>
                </a:moveTo>
                <a:lnTo>
                  <a:pt x="33450" y="97133"/>
                </a:lnTo>
                <a:lnTo>
                  <a:pt x="37310" y="115789"/>
                </a:lnTo>
                <a:lnTo>
                  <a:pt x="74619" y="108070"/>
                </a:lnTo>
                <a:lnTo>
                  <a:pt x="70759" y="89414"/>
                </a:lnTo>
                <a:close/>
              </a:path>
              <a:path w="374014" h="1561464">
                <a:moveTo>
                  <a:pt x="103307" y="89414"/>
                </a:moveTo>
                <a:lnTo>
                  <a:pt x="70759" y="89414"/>
                </a:lnTo>
                <a:lnTo>
                  <a:pt x="74619" y="108070"/>
                </a:lnTo>
                <a:lnTo>
                  <a:pt x="111930" y="100350"/>
                </a:lnTo>
                <a:lnTo>
                  <a:pt x="103307" y="89414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3279" y="4839710"/>
            <a:ext cx="1129030" cy="592455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 marR="81915" lvl="0" indent="-50165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42950" y="2308112"/>
            <a:ext cx="4762276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08094" y="2424719"/>
            <a:ext cx="539750" cy="2395220"/>
          </a:xfrm>
          <a:custGeom>
            <a:avLst/>
            <a:gdLst/>
            <a:ahLst/>
            <a:cxnLst/>
            <a:rect l="l" t="t" r="r" b="b"/>
            <a:pathLst>
              <a:path w="539750" h="2395220">
                <a:moveTo>
                  <a:pt x="464567" y="108193"/>
                </a:moveTo>
                <a:lnTo>
                  <a:pt x="0" y="2387559"/>
                </a:lnTo>
                <a:lnTo>
                  <a:pt x="37332" y="2395169"/>
                </a:lnTo>
                <a:lnTo>
                  <a:pt x="501899" y="115802"/>
                </a:lnTo>
                <a:lnTo>
                  <a:pt x="464567" y="108193"/>
                </a:lnTo>
                <a:close/>
              </a:path>
              <a:path w="539750" h="2395220">
                <a:moveTo>
                  <a:pt x="530125" y="89527"/>
                </a:moveTo>
                <a:lnTo>
                  <a:pt x="468372" y="89527"/>
                </a:lnTo>
                <a:lnTo>
                  <a:pt x="505703" y="97137"/>
                </a:lnTo>
                <a:lnTo>
                  <a:pt x="501899" y="115802"/>
                </a:lnTo>
                <a:lnTo>
                  <a:pt x="539233" y="123410"/>
                </a:lnTo>
                <a:lnTo>
                  <a:pt x="530125" y="89527"/>
                </a:lnTo>
                <a:close/>
              </a:path>
              <a:path w="539750" h="2395220">
                <a:moveTo>
                  <a:pt x="468372" y="89527"/>
                </a:moveTo>
                <a:lnTo>
                  <a:pt x="464567" y="108193"/>
                </a:lnTo>
                <a:lnTo>
                  <a:pt x="501899" y="115802"/>
                </a:lnTo>
                <a:lnTo>
                  <a:pt x="505703" y="97137"/>
                </a:lnTo>
                <a:lnTo>
                  <a:pt x="468372" y="89527"/>
                </a:lnTo>
                <a:close/>
              </a:path>
              <a:path w="539750" h="2395220">
                <a:moveTo>
                  <a:pt x="506060" y="0"/>
                </a:moveTo>
                <a:lnTo>
                  <a:pt x="427235" y="100585"/>
                </a:lnTo>
                <a:lnTo>
                  <a:pt x="464567" y="108193"/>
                </a:lnTo>
                <a:lnTo>
                  <a:pt x="468372" y="89527"/>
                </a:lnTo>
                <a:lnTo>
                  <a:pt x="530125" y="89527"/>
                </a:lnTo>
                <a:lnTo>
                  <a:pt x="50606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75862" y="1718412"/>
            <a:ext cx="2099945" cy="2396490"/>
          </a:xfrm>
          <a:custGeom>
            <a:avLst/>
            <a:gdLst/>
            <a:ahLst/>
            <a:cxnLst/>
            <a:rect l="l" t="t" r="r" b="b"/>
            <a:pathLst>
              <a:path w="2099945" h="2396490">
                <a:moveTo>
                  <a:pt x="0" y="0"/>
                </a:moveTo>
                <a:lnTo>
                  <a:pt x="2099422" y="0"/>
                </a:lnTo>
                <a:lnTo>
                  <a:pt x="2099422" y="2396387"/>
                </a:lnTo>
                <a:lnTo>
                  <a:pt x="0" y="239638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40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D5D841F-9748-4AB5-B90A-AA777A1BB85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C9606BCE-02BF-4F0C-8E17-24D0E83F9F6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4645BD6-343C-4D42-9CC0-4590A8830AC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85BAA16-2740-4F26-9CEC-DAB23523013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B57D537B-2EF8-4B59-8280-867EFB3B503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1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5111" y="3382599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3" y="0"/>
                </a:lnTo>
                <a:lnTo>
                  <a:pt x="530693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7968" y="4205654"/>
            <a:ext cx="530860" cy="259715"/>
          </a:xfrm>
          <a:custGeom>
            <a:avLst/>
            <a:gdLst/>
            <a:ahLst/>
            <a:cxnLst/>
            <a:rect l="l" t="t" r="r" b="b"/>
            <a:pathLst>
              <a:path w="530860" h="259714">
                <a:moveTo>
                  <a:pt x="0" y="0"/>
                </a:moveTo>
                <a:lnTo>
                  <a:pt x="530694" y="0"/>
                </a:lnTo>
                <a:lnTo>
                  <a:pt x="530694" y="259373"/>
                </a:lnTo>
                <a:lnTo>
                  <a:pt x="0" y="259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8567" y="1874277"/>
            <a:ext cx="502920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6845" y="1183027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0" y="421554"/>
                </a:moveTo>
                <a:lnTo>
                  <a:pt x="47316" y="540264"/>
                </a:lnTo>
                <a:lnTo>
                  <a:pt x="104266" y="446957"/>
                </a:lnTo>
                <a:lnTo>
                  <a:pt x="74324" y="446957"/>
                </a:lnTo>
                <a:lnTo>
                  <a:pt x="36358" y="443748"/>
                </a:lnTo>
                <a:lnTo>
                  <a:pt x="37964" y="424765"/>
                </a:lnTo>
                <a:lnTo>
                  <a:pt x="0" y="421554"/>
                </a:lnTo>
                <a:close/>
              </a:path>
              <a:path w="114300" h="540385">
                <a:moveTo>
                  <a:pt x="37964" y="424765"/>
                </a:moveTo>
                <a:lnTo>
                  <a:pt x="36358" y="443748"/>
                </a:lnTo>
                <a:lnTo>
                  <a:pt x="74324" y="446957"/>
                </a:lnTo>
                <a:lnTo>
                  <a:pt x="75929" y="427975"/>
                </a:lnTo>
                <a:lnTo>
                  <a:pt x="37964" y="424765"/>
                </a:lnTo>
                <a:close/>
              </a:path>
              <a:path w="114300" h="540385">
                <a:moveTo>
                  <a:pt x="75929" y="427975"/>
                </a:moveTo>
                <a:lnTo>
                  <a:pt x="74324" y="446957"/>
                </a:lnTo>
                <a:lnTo>
                  <a:pt x="104266" y="446957"/>
                </a:lnTo>
                <a:lnTo>
                  <a:pt x="113893" y="431185"/>
                </a:lnTo>
                <a:lnTo>
                  <a:pt x="75929" y="427975"/>
                </a:lnTo>
                <a:close/>
              </a:path>
              <a:path w="114300" h="540385">
                <a:moveTo>
                  <a:pt x="73882" y="0"/>
                </a:moveTo>
                <a:lnTo>
                  <a:pt x="37964" y="424765"/>
                </a:lnTo>
                <a:lnTo>
                  <a:pt x="75929" y="427975"/>
                </a:lnTo>
                <a:lnTo>
                  <a:pt x="111846" y="3210"/>
                </a:lnTo>
                <a:lnTo>
                  <a:pt x="73882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2112" y="924543"/>
            <a:ext cx="2775585" cy="260350"/>
          </a:xfrm>
          <a:custGeom>
            <a:avLst/>
            <a:gdLst/>
            <a:ahLst/>
            <a:cxnLst/>
            <a:rect l="l" t="t" r="r" b="b"/>
            <a:pathLst>
              <a:path w="2775585" h="260350">
                <a:moveTo>
                  <a:pt x="0" y="0"/>
                </a:moveTo>
                <a:lnTo>
                  <a:pt x="2775196" y="0"/>
                </a:lnTo>
                <a:lnTo>
                  <a:pt x="2775196" y="260089"/>
                </a:lnTo>
                <a:lnTo>
                  <a:pt x="0" y="26008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150" y="942847"/>
            <a:ext cx="20796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5421" y="943171"/>
            <a:ext cx="1129030" cy="592455"/>
          </a:xfrm>
          <a:custGeom>
            <a:avLst/>
            <a:gdLst/>
            <a:ahLst/>
            <a:cxnLst/>
            <a:rect l="l" t="t" r="r" b="b"/>
            <a:pathLst>
              <a:path w="1129029" h="592455">
                <a:moveTo>
                  <a:pt x="0" y="0"/>
                </a:moveTo>
                <a:lnTo>
                  <a:pt x="1128981" y="0"/>
                </a:lnTo>
                <a:lnTo>
                  <a:pt x="1128981" y="591864"/>
                </a:lnTo>
                <a:lnTo>
                  <a:pt x="0" y="5918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01757" y="988567"/>
            <a:ext cx="936625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 marR="5080" lvl="0" indent="-50165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089" y="1382958"/>
            <a:ext cx="1976755" cy="1536700"/>
          </a:xfrm>
          <a:custGeom>
            <a:avLst/>
            <a:gdLst/>
            <a:ahLst/>
            <a:cxnLst/>
            <a:rect l="l" t="t" r="r" b="b"/>
            <a:pathLst>
              <a:path w="1976755" h="1536700">
                <a:moveTo>
                  <a:pt x="0" y="0"/>
                </a:moveTo>
                <a:lnTo>
                  <a:pt x="1976218" y="0"/>
                </a:lnTo>
                <a:lnTo>
                  <a:pt x="1976218" y="1536087"/>
                </a:lnTo>
                <a:lnTo>
                  <a:pt x="0" y="153608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1772" y="1184631"/>
            <a:ext cx="633730" cy="1590040"/>
          </a:xfrm>
          <a:custGeom>
            <a:avLst/>
            <a:gdLst/>
            <a:ahLst/>
            <a:cxnLst/>
            <a:rect l="l" t="t" r="r" b="b"/>
            <a:pathLst>
              <a:path w="633730" h="1590039">
                <a:moveTo>
                  <a:pt x="520341" y="1475275"/>
                </a:moveTo>
                <a:lnTo>
                  <a:pt x="519483" y="1513770"/>
                </a:lnTo>
                <a:lnTo>
                  <a:pt x="538128" y="1513785"/>
                </a:lnTo>
                <a:lnTo>
                  <a:pt x="538096" y="1551885"/>
                </a:lnTo>
                <a:lnTo>
                  <a:pt x="518633" y="1551885"/>
                </a:lnTo>
                <a:lnTo>
                  <a:pt x="517793" y="1589545"/>
                </a:lnTo>
                <a:lnTo>
                  <a:pt x="597510" y="1551885"/>
                </a:lnTo>
                <a:lnTo>
                  <a:pt x="538096" y="1551885"/>
                </a:lnTo>
                <a:lnTo>
                  <a:pt x="597543" y="1551869"/>
                </a:lnTo>
                <a:lnTo>
                  <a:pt x="633338" y="1534958"/>
                </a:lnTo>
                <a:lnTo>
                  <a:pt x="520341" y="1475275"/>
                </a:lnTo>
                <a:close/>
              </a:path>
              <a:path w="633730" h="1590039">
                <a:moveTo>
                  <a:pt x="519483" y="1513770"/>
                </a:moveTo>
                <a:lnTo>
                  <a:pt x="518633" y="1551869"/>
                </a:lnTo>
                <a:lnTo>
                  <a:pt x="538096" y="1551885"/>
                </a:lnTo>
                <a:lnTo>
                  <a:pt x="538128" y="1513785"/>
                </a:lnTo>
                <a:lnTo>
                  <a:pt x="519483" y="1513770"/>
                </a:lnTo>
                <a:close/>
              </a:path>
              <a:path w="633730" h="1590039">
                <a:moveTo>
                  <a:pt x="38100" y="0"/>
                </a:moveTo>
                <a:lnTo>
                  <a:pt x="0" y="0"/>
                </a:lnTo>
                <a:lnTo>
                  <a:pt x="0" y="1551444"/>
                </a:lnTo>
                <a:lnTo>
                  <a:pt x="518633" y="1551869"/>
                </a:lnTo>
                <a:lnTo>
                  <a:pt x="519067" y="1532411"/>
                </a:lnTo>
                <a:lnTo>
                  <a:pt x="38100" y="1532411"/>
                </a:lnTo>
                <a:lnTo>
                  <a:pt x="19065" y="1513361"/>
                </a:lnTo>
                <a:lnTo>
                  <a:pt x="38100" y="1513361"/>
                </a:lnTo>
                <a:lnTo>
                  <a:pt x="38100" y="0"/>
                </a:lnTo>
                <a:close/>
              </a:path>
              <a:path w="633730" h="1590039">
                <a:moveTo>
                  <a:pt x="19065" y="1513361"/>
                </a:moveTo>
                <a:lnTo>
                  <a:pt x="38100" y="1532411"/>
                </a:lnTo>
                <a:lnTo>
                  <a:pt x="38100" y="1513376"/>
                </a:lnTo>
                <a:lnTo>
                  <a:pt x="19065" y="1513361"/>
                </a:lnTo>
                <a:close/>
              </a:path>
              <a:path w="633730" h="1590039">
                <a:moveTo>
                  <a:pt x="38100" y="1513376"/>
                </a:moveTo>
                <a:lnTo>
                  <a:pt x="38100" y="1532411"/>
                </a:lnTo>
                <a:lnTo>
                  <a:pt x="519067" y="1532411"/>
                </a:lnTo>
                <a:lnTo>
                  <a:pt x="519483" y="1513770"/>
                </a:lnTo>
                <a:lnTo>
                  <a:pt x="38100" y="1513376"/>
                </a:lnTo>
                <a:close/>
              </a:path>
              <a:path w="633730" h="1590039">
                <a:moveTo>
                  <a:pt x="38100" y="1513361"/>
                </a:moveTo>
                <a:lnTo>
                  <a:pt x="19065" y="1513361"/>
                </a:lnTo>
                <a:lnTo>
                  <a:pt x="38100" y="1513376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32420" y="1535034"/>
            <a:ext cx="271145" cy="789940"/>
          </a:xfrm>
          <a:custGeom>
            <a:avLst/>
            <a:gdLst/>
            <a:ahLst/>
            <a:cxnLst/>
            <a:rect l="l" t="t" r="r" b="b"/>
            <a:pathLst>
              <a:path w="271145" h="789939">
                <a:moveTo>
                  <a:pt x="117078" y="675617"/>
                </a:moveTo>
                <a:lnTo>
                  <a:pt x="0" y="726833"/>
                </a:lnTo>
                <a:lnTo>
                  <a:pt x="111220" y="789766"/>
                </a:lnTo>
                <a:lnTo>
                  <a:pt x="113216" y="750877"/>
                </a:lnTo>
                <a:lnTo>
                  <a:pt x="95006" y="750764"/>
                </a:lnTo>
                <a:lnTo>
                  <a:pt x="95242" y="712665"/>
                </a:lnTo>
                <a:lnTo>
                  <a:pt x="115177" y="712665"/>
                </a:lnTo>
                <a:lnTo>
                  <a:pt x="117078" y="675617"/>
                </a:lnTo>
                <a:close/>
              </a:path>
              <a:path w="271145" h="789939">
                <a:moveTo>
                  <a:pt x="115170" y="712789"/>
                </a:moveTo>
                <a:lnTo>
                  <a:pt x="113216" y="750877"/>
                </a:lnTo>
                <a:lnTo>
                  <a:pt x="271129" y="751860"/>
                </a:lnTo>
                <a:lnTo>
                  <a:pt x="271129" y="732692"/>
                </a:lnTo>
                <a:lnTo>
                  <a:pt x="233029" y="732692"/>
                </a:lnTo>
                <a:lnTo>
                  <a:pt x="233029" y="713522"/>
                </a:lnTo>
                <a:lnTo>
                  <a:pt x="115170" y="712789"/>
                </a:lnTo>
                <a:close/>
              </a:path>
              <a:path w="271145" h="789939">
                <a:moveTo>
                  <a:pt x="95242" y="712665"/>
                </a:moveTo>
                <a:lnTo>
                  <a:pt x="95006" y="750764"/>
                </a:lnTo>
                <a:lnTo>
                  <a:pt x="113216" y="750877"/>
                </a:lnTo>
                <a:lnTo>
                  <a:pt x="115170" y="712789"/>
                </a:lnTo>
                <a:lnTo>
                  <a:pt x="95242" y="712665"/>
                </a:lnTo>
                <a:close/>
              </a:path>
              <a:path w="271145" h="789939">
                <a:moveTo>
                  <a:pt x="233029" y="713522"/>
                </a:moveTo>
                <a:lnTo>
                  <a:pt x="233029" y="732692"/>
                </a:lnTo>
                <a:lnTo>
                  <a:pt x="252197" y="713642"/>
                </a:lnTo>
                <a:lnTo>
                  <a:pt x="233029" y="713522"/>
                </a:lnTo>
                <a:close/>
              </a:path>
              <a:path w="271145" h="789939">
                <a:moveTo>
                  <a:pt x="271129" y="0"/>
                </a:moveTo>
                <a:lnTo>
                  <a:pt x="233029" y="0"/>
                </a:lnTo>
                <a:lnTo>
                  <a:pt x="233029" y="713522"/>
                </a:lnTo>
                <a:lnTo>
                  <a:pt x="252197" y="713642"/>
                </a:lnTo>
                <a:lnTo>
                  <a:pt x="233029" y="732692"/>
                </a:lnTo>
                <a:lnTo>
                  <a:pt x="271129" y="732692"/>
                </a:lnTo>
                <a:lnTo>
                  <a:pt x="271129" y="0"/>
                </a:lnTo>
                <a:close/>
              </a:path>
              <a:path w="271145" h="789939">
                <a:moveTo>
                  <a:pt x="115177" y="712665"/>
                </a:moveTo>
                <a:lnTo>
                  <a:pt x="95242" y="712665"/>
                </a:lnTo>
                <a:lnTo>
                  <a:pt x="115170" y="712789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54319" y="2343934"/>
            <a:ext cx="3933264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28976" y="2444234"/>
            <a:ext cx="2969895" cy="179070"/>
          </a:xfrm>
          <a:custGeom>
            <a:avLst/>
            <a:gdLst/>
            <a:ahLst/>
            <a:cxnLst/>
            <a:rect l="l" t="t" r="r" b="b"/>
            <a:pathLst>
              <a:path w="2969895" h="179069">
                <a:moveTo>
                  <a:pt x="38788" y="113066"/>
                </a:moveTo>
                <a:lnTo>
                  <a:pt x="37680" y="178452"/>
                </a:lnTo>
                <a:lnTo>
                  <a:pt x="2969592" y="178452"/>
                </a:lnTo>
                <a:lnTo>
                  <a:pt x="2969592" y="159725"/>
                </a:lnTo>
                <a:lnTo>
                  <a:pt x="76103" y="159725"/>
                </a:lnTo>
                <a:lnTo>
                  <a:pt x="57056" y="140352"/>
                </a:lnTo>
                <a:lnTo>
                  <a:pt x="76431" y="140352"/>
                </a:lnTo>
                <a:lnTo>
                  <a:pt x="76857" y="115247"/>
                </a:lnTo>
                <a:lnTo>
                  <a:pt x="38788" y="113066"/>
                </a:lnTo>
                <a:close/>
              </a:path>
              <a:path w="2969895" h="179069">
                <a:moveTo>
                  <a:pt x="76431" y="140352"/>
                </a:moveTo>
                <a:lnTo>
                  <a:pt x="57056" y="140352"/>
                </a:lnTo>
                <a:lnTo>
                  <a:pt x="76103" y="159725"/>
                </a:lnTo>
                <a:lnTo>
                  <a:pt x="76431" y="140352"/>
                </a:lnTo>
                <a:close/>
              </a:path>
              <a:path w="2969895" h="179069">
                <a:moveTo>
                  <a:pt x="2969592" y="140352"/>
                </a:moveTo>
                <a:lnTo>
                  <a:pt x="76431" y="140352"/>
                </a:lnTo>
                <a:lnTo>
                  <a:pt x="76103" y="159725"/>
                </a:lnTo>
                <a:lnTo>
                  <a:pt x="2969592" y="159725"/>
                </a:lnTo>
                <a:lnTo>
                  <a:pt x="2969592" y="140352"/>
                </a:lnTo>
                <a:close/>
              </a:path>
              <a:path w="2969895" h="179069">
                <a:moveTo>
                  <a:pt x="104382" y="94772"/>
                </a:moveTo>
                <a:lnTo>
                  <a:pt x="39098" y="94772"/>
                </a:lnTo>
                <a:lnTo>
                  <a:pt x="77193" y="95417"/>
                </a:lnTo>
                <a:lnTo>
                  <a:pt x="76857" y="115247"/>
                </a:lnTo>
                <a:lnTo>
                  <a:pt x="114113" y="117382"/>
                </a:lnTo>
                <a:lnTo>
                  <a:pt x="104382" y="94772"/>
                </a:lnTo>
                <a:close/>
              </a:path>
              <a:path w="2969895" h="179069">
                <a:moveTo>
                  <a:pt x="39098" y="94772"/>
                </a:moveTo>
                <a:lnTo>
                  <a:pt x="38788" y="113066"/>
                </a:lnTo>
                <a:lnTo>
                  <a:pt x="76857" y="115247"/>
                </a:lnTo>
                <a:lnTo>
                  <a:pt x="77193" y="95417"/>
                </a:lnTo>
                <a:lnTo>
                  <a:pt x="39098" y="94772"/>
                </a:lnTo>
                <a:close/>
              </a:path>
              <a:path w="2969895" h="179069">
                <a:moveTo>
                  <a:pt x="63593" y="0"/>
                </a:moveTo>
                <a:lnTo>
                  <a:pt x="0" y="110844"/>
                </a:lnTo>
                <a:lnTo>
                  <a:pt x="38788" y="113066"/>
                </a:lnTo>
                <a:lnTo>
                  <a:pt x="39098" y="94772"/>
                </a:lnTo>
                <a:lnTo>
                  <a:pt x="104382" y="94772"/>
                </a:lnTo>
                <a:lnTo>
                  <a:pt x="63593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A6C566E-5945-4C5E-ADF4-795CAB42A25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CB5B9603-6317-4C39-894F-D544B66B00A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E8BE048-983A-4E8C-B0EF-A4026245187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825CDDD-50BB-40D2-AFC9-3C34F7FEE1C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投影片編號版面配置區 1">
              <a:extLst>
                <a:ext uri="{FF2B5EF4-FFF2-40B4-BE49-F238E27FC236}">
                  <a16:creationId xmlns:a16="http://schemas.microsoft.com/office/drawing/2014/main" id="{1E3DC632-F5BF-48BC-AE49-6536847E7BC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標題 28">
            <a:extLst>
              <a:ext uri="{FF2B5EF4-FFF2-40B4-BE49-F238E27FC236}">
                <a16:creationId xmlns:a16="http://schemas.microsoft.com/office/drawing/2014/main" id="{095938AE-0E97-44E8-BD13-ADF6ED7A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69E1C9F1-DB1A-4FED-9882-C506972515BC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5">
                <a:latin typeface="Calibri Light"/>
                <a:cs typeface="Calibri Light"/>
              </a:rPr>
              <a:t>An</a:t>
            </a:r>
            <a:r>
              <a:rPr lang="en-US" sz="4000">
                <a:latin typeface="Calibri Light"/>
                <a:cs typeface="Calibri Light"/>
              </a:rPr>
              <a:t>o</a:t>
            </a:r>
            <a:r>
              <a:rPr lang="en-US" sz="4000" spc="-25">
                <a:latin typeface="Calibri Light"/>
                <a:cs typeface="Calibri Light"/>
              </a:rPr>
              <a:t>the</a:t>
            </a:r>
            <a:r>
              <a:rPr lang="en-US" sz="4000" spc="-15">
                <a:latin typeface="Calibri Light"/>
                <a:cs typeface="Calibri Light"/>
              </a:rPr>
              <a:t>r </a:t>
            </a:r>
            <a:r>
              <a:rPr lang="en-US" sz="4000" spc="-25">
                <a:latin typeface="Calibri Light"/>
                <a:cs typeface="Calibri Light"/>
              </a:rPr>
              <a:t>E</a:t>
            </a:r>
            <a:r>
              <a:rPr lang="en-US" sz="4000" spc="-80">
                <a:latin typeface="Calibri Light"/>
                <a:cs typeface="Calibri Light"/>
              </a:rPr>
              <a:t>x</a:t>
            </a:r>
            <a:r>
              <a:rPr lang="en-US" sz="4000" spc="-20">
                <a:latin typeface="Calibri Light"/>
                <a:cs typeface="Calibri Light"/>
              </a:rPr>
              <a:t>a</a:t>
            </a:r>
            <a:r>
              <a:rPr lang="en-US" sz="4000" spc="-35">
                <a:latin typeface="Calibri Light"/>
                <a:cs typeface="Calibri Light"/>
              </a:rPr>
              <a:t>mp</a:t>
            </a:r>
            <a:r>
              <a:rPr lang="en-US" sz="4000" spc="-10">
                <a:latin typeface="Calibri Light"/>
                <a:cs typeface="Calibri Light"/>
              </a:rPr>
              <a:t>l</a:t>
            </a:r>
            <a:r>
              <a:rPr lang="en-US" sz="4000">
                <a:latin typeface="Calibri Light"/>
                <a:cs typeface="Calibri Light"/>
              </a:rPr>
              <a:t>e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213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1563" y="1124203"/>
            <a:ext cx="51276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Bac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8567" y="1874277"/>
            <a:ext cx="5029200" cy="1459230"/>
          </a:xfrm>
          <a:prstGeom prst="rect">
            <a:avLst/>
          </a:prstGeom>
          <a:ln w="38100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2112" y="924543"/>
            <a:ext cx="2775585" cy="260350"/>
          </a:xfrm>
          <a:custGeom>
            <a:avLst/>
            <a:gdLst/>
            <a:ahLst/>
            <a:cxnLst/>
            <a:rect l="l" t="t" r="r" b="b"/>
            <a:pathLst>
              <a:path w="2775585" h="260350">
                <a:moveTo>
                  <a:pt x="0" y="0"/>
                </a:moveTo>
                <a:lnTo>
                  <a:pt x="2775196" y="0"/>
                </a:lnTo>
                <a:lnTo>
                  <a:pt x="2775196" y="260089"/>
                </a:lnTo>
                <a:lnTo>
                  <a:pt x="0" y="26008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150" y="942847"/>
            <a:ext cx="20796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5421" y="943171"/>
            <a:ext cx="1129030" cy="592455"/>
          </a:xfrm>
          <a:custGeom>
            <a:avLst/>
            <a:gdLst/>
            <a:ahLst/>
            <a:cxnLst/>
            <a:rect l="l" t="t" r="r" b="b"/>
            <a:pathLst>
              <a:path w="1129029" h="592455">
                <a:moveTo>
                  <a:pt x="0" y="0"/>
                </a:moveTo>
                <a:lnTo>
                  <a:pt x="1128981" y="0"/>
                </a:lnTo>
                <a:lnTo>
                  <a:pt x="1128981" y="591864"/>
                </a:lnTo>
                <a:lnTo>
                  <a:pt x="0" y="5918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1757" y="988567"/>
            <a:ext cx="936625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 marR="5080" lvl="0" indent="-50165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1089" y="2956780"/>
            <a:ext cx="1976755" cy="1536700"/>
          </a:xfrm>
          <a:custGeom>
            <a:avLst/>
            <a:gdLst/>
            <a:ahLst/>
            <a:cxnLst/>
            <a:rect l="l" t="t" r="r" b="b"/>
            <a:pathLst>
              <a:path w="1976755" h="1536700">
                <a:moveTo>
                  <a:pt x="0" y="0"/>
                </a:moveTo>
                <a:lnTo>
                  <a:pt x="1976218" y="0"/>
                </a:lnTo>
                <a:lnTo>
                  <a:pt x="1976218" y="1536087"/>
                </a:lnTo>
                <a:lnTo>
                  <a:pt x="0" y="153608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3062" y="1184631"/>
            <a:ext cx="701675" cy="3153410"/>
          </a:xfrm>
          <a:custGeom>
            <a:avLst/>
            <a:gdLst/>
            <a:ahLst/>
            <a:cxnLst/>
            <a:rect l="l" t="t" r="r" b="b"/>
            <a:pathLst>
              <a:path w="701675" h="3153410">
                <a:moveTo>
                  <a:pt x="587968" y="3038899"/>
                </a:moveTo>
                <a:lnTo>
                  <a:pt x="587574" y="3077185"/>
                </a:lnTo>
                <a:lnTo>
                  <a:pt x="606436" y="3077192"/>
                </a:lnTo>
                <a:lnTo>
                  <a:pt x="606423" y="3115292"/>
                </a:lnTo>
                <a:lnTo>
                  <a:pt x="587183" y="3115292"/>
                </a:lnTo>
                <a:lnTo>
                  <a:pt x="586793" y="3153192"/>
                </a:lnTo>
                <a:lnTo>
                  <a:pt x="664584" y="3115292"/>
                </a:lnTo>
                <a:lnTo>
                  <a:pt x="606423" y="3115292"/>
                </a:lnTo>
                <a:lnTo>
                  <a:pt x="664597" y="3115285"/>
                </a:lnTo>
                <a:lnTo>
                  <a:pt x="701674" y="3097221"/>
                </a:lnTo>
                <a:lnTo>
                  <a:pt x="587968" y="3038899"/>
                </a:lnTo>
                <a:close/>
              </a:path>
              <a:path w="701675" h="3153410">
                <a:moveTo>
                  <a:pt x="587574" y="3077185"/>
                </a:moveTo>
                <a:lnTo>
                  <a:pt x="587183" y="3115285"/>
                </a:lnTo>
                <a:lnTo>
                  <a:pt x="606423" y="3115292"/>
                </a:lnTo>
                <a:lnTo>
                  <a:pt x="606436" y="3077192"/>
                </a:lnTo>
                <a:lnTo>
                  <a:pt x="587574" y="3077185"/>
                </a:lnTo>
                <a:close/>
              </a:path>
              <a:path w="701675" h="3153410">
                <a:moveTo>
                  <a:pt x="38100" y="0"/>
                </a:moveTo>
                <a:lnTo>
                  <a:pt x="0" y="0"/>
                </a:lnTo>
                <a:lnTo>
                  <a:pt x="0" y="3115089"/>
                </a:lnTo>
                <a:lnTo>
                  <a:pt x="587183" y="3115285"/>
                </a:lnTo>
                <a:lnTo>
                  <a:pt x="587380" y="3096045"/>
                </a:lnTo>
                <a:lnTo>
                  <a:pt x="38100" y="3096045"/>
                </a:lnTo>
                <a:lnTo>
                  <a:pt x="19056" y="3076995"/>
                </a:lnTo>
                <a:lnTo>
                  <a:pt x="38100" y="3076995"/>
                </a:lnTo>
                <a:lnTo>
                  <a:pt x="38100" y="0"/>
                </a:lnTo>
                <a:close/>
              </a:path>
              <a:path w="701675" h="3153410">
                <a:moveTo>
                  <a:pt x="19056" y="3076995"/>
                </a:moveTo>
                <a:lnTo>
                  <a:pt x="38100" y="3096045"/>
                </a:lnTo>
                <a:lnTo>
                  <a:pt x="38100" y="3077001"/>
                </a:lnTo>
                <a:lnTo>
                  <a:pt x="19056" y="3076995"/>
                </a:lnTo>
                <a:close/>
              </a:path>
              <a:path w="701675" h="3153410">
                <a:moveTo>
                  <a:pt x="38100" y="3077001"/>
                </a:moveTo>
                <a:lnTo>
                  <a:pt x="38100" y="3096045"/>
                </a:lnTo>
                <a:lnTo>
                  <a:pt x="587380" y="3096045"/>
                </a:lnTo>
                <a:lnTo>
                  <a:pt x="587574" y="3077185"/>
                </a:lnTo>
                <a:lnTo>
                  <a:pt x="38100" y="3077001"/>
                </a:lnTo>
                <a:close/>
              </a:path>
              <a:path w="701675" h="3153410">
                <a:moveTo>
                  <a:pt x="38100" y="3076995"/>
                </a:moveTo>
                <a:lnTo>
                  <a:pt x="19056" y="3076995"/>
                </a:lnTo>
                <a:lnTo>
                  <a:pt x="38100" y="3077001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7740" y="1530976"/>
            <a:ext cx="673735" cy="2508250"/>
          </a:xfrm>
          <a:custGeom>
            <a:avLst/>
            <a:gdLst/>
            <a:ahLst/>
            <a:cxnLst/>
            <a:rect l="l" t="t" r="r" b="b"/>
            <a:pathLst>
              <a:path w="673735" h="2508250">
                <a:moveTo>
                  <a:pt x="110623" y="2394173"/>
                </a:moveTo>
                <a:lnTo>
                  <a:pt x="0" y="2458151"/>
                </a:lnTo>
                <a:lnTo>
                  <a:pt x="117556" y="2508262"/>
                </a:lnTo>
                <a:lnTo>
                  <a:pt x="115317" y="2471423"/>
                </a:lnTo>
                <a:lnTo>
                  <a:pt x="95114" y="2471423"/>
                </a:lnTo>
                <a:lnTo>
                  <a:pt x="95035" y="2433323"/>
                </a:lnTo>
                <a:lnTo>
                  <a:pt x="113000" y="2433286"/>
                </a:lnTo>
                <a:lnTo>
                  <a:pt x="110623" y="2394173"/>
                </a:lnTo>
                <a:close/>
              </a:path>
              <a:path w="673735" h="2508250">
                <a:moveTo>
                  <a:pt x="113000" y="2433286"/>
                </a:moveTo>
                <a:lnTo>
                  <a:pt x="95035" y="2433323"/>
                </a:lnTo>
                <a:lnTo>
                  <a:pt x="95114" y="2471423"/>
                </a:lnTo>
                <a:lnTo>
                  <a:pt x="115315" y="2471382"/>
                </a:lnTo>
                <a:lnTo>
                  <a:pt x="113000" y="2433286"/>
                </a:lnTo>
                <a:close/>
              </a:path>
              <a:path w="673735" h="2508250">
                <a:moveTo>
                  <a:pt x="115315" y="2471382"/>
                </a:moveTo>
                <a:lnTo>
                  <a:pt x="95114" y="2471423"/>
                </a:lnTo>
                <a:lnTo>
                  <a:pt x="115317" y="2471423"/>
                </a:lnTo>
                <a:close/>
              </a:path>
              <a:path w="673735" h="2508250">
                <a:moveTo>
                  <a:pt x="635255" y="2432207"/>
                </a:moveTo>
                <a:lnTo>
                  <a:pt x="113000" y="2433286"/>
                </a:lnTo>
                <a:lnTo>
                  <a:pt x="115315" y="2471382"/>
                </a:lnTo>
                <a:lnTo>
                  <a:pt x="673355" y="2470228"/>
                </a:lnTo>
                <a:lnTo>
                  <a:pt x="673355" y="2451218"/>
                </a:lnTo>
                <a:lnTo>
                  <a:pt x="635255" y="2451218"/>
                </a:lnTo>
                <a:lnTo>
                  <a:pt x="635255" y="2432207"/>
                </a:lnTo>
                <a:close/>
              </a:path>
              <a:path w="673735" h="2508250">
                <a:moveTo>
                  <a:pt x="654265" y="2432168"/>
                </a:moveTo>
                <a:lnTo>
                  <a:pt x="635255" y="2432207"/>
                </a:lnTo>
                <a:lnTo>
                  <a:pt x="635255" y="2451218"/>
                </a:lnTo>
                <a:lnTo>
                  <a:pt x="654265" y="2432168"/>
                </a:lnTo>
                <a:close/>
              </a:path>
              <a:path w="673735" h="2508250">
                <a:moveTo>
                  <a:pt x="673355" y="2432168"/>
                </a:moveTo>
                <a:lnTo>
                  <a:pt x="654265" y="2432168"/>
                </a:lnTo>
                <a:lnTo>
                  <a:pt x="635255" y="2451218"/>
                </a:lnTo>
                <a:lnTo>
                  <a:pt x="673355" y="2451218"/>
                </a:lnTo>
                <a:lnTo>
                  <a:pt x="673355" y="2432168"/>
                </a:lnTo>
                <a:close/>
              </a:path>
              <a:path w="673735" h="2508250">
                <a:moveTo>
                  <a:pt x="673355" y="0"/>
                </a:moveTo>
                <a:lnTo>
                  <a:pt x="635255" y="0"/>
                </a:lnTo>
                <a:lnTo>
                  <a:pt x="635255" y="2432207"/>
                </a:lnTo>
                <a:lnTo>
                  <a:pt x="673355" y="2432168"/>
                </a:lnTo>
                <a:lnTo>
                  <a:pt x="67335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4319" y="2343934"/>
            <a:ext cx="3933264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2105" y="2584585"/>
            <a:ext cx="2956560" cy="835660"/>
          </a:xfrm>
          <a:custGeom>
            <a:avLst/>
            <a:gdLst/>
            <a:ahLst/>
            <a:cxnLst/>
            <a:rect l="l" t="t" r="r" b="b"/>
            <a:pathLst>
              <a:path w="2956560" h="835660">
                <a:moveTo>
                  <a:pt x="38433" y="721687"/>
                </a:moveTo>
                <a:lnTo>
                  <a:pt x="0" y="722398"/>
                </a:lnTo>
                <a:lnTo>
                  <a:pt x="59256" y="835620"/>
                </a:lnTo>
                <a:lnTo>
                  <a:pt x="104684" y="740397"/>
                </a:lnTo>
                <a:lnTo>
                  <a:pt x="38442" y="740397"/>
                </a:lnTo>
                <a:lnTo>
                  <a:pt x="38433" y="721687"/>
                </a:lnTo>
                <a:close/>
              </a:path>
              <a:path w="2956560" h="835660">
                <a:moveTo>
                  <a:pt x="76533" y="720981"/>
                </a:moveTo>
                <a:lnTo>
                  <a:pt x="38433" y="721687"/>
                </a:lnTo>
                <a:lnTo>
                  <a:pt x="38442" y="740397"/>
                </a:lnTo>
                <a:lnTo>
                  <a:pt x="76542" y="740378"/>
                </a:lnTo>
                <a:lnTo>
                  <a:pt x="76533" y="720981"/>
                </a:lnTo>
                <a:close/>
              </a:path>
              <a:path w="2956560" h="835660">
                <a:moveTo>
                  <a:pt x="114279" y="720283"/>
                </a:moveTo>
                <a:lnTo>
                  <a:pt x="76533" y="720981"/>
                </a:lnTo>
                <a:lnTo>
                  <a:pt x="76542" y="740378"/>
                </a:lnTo>
                <a:lnTo>
                  <a:pt x="38442" y="740397"/>
                </a:lnTo>
                <a:lnTo>
                  <a:pt x="104684" y="740397"/>
                </a:lnTo>
                <a:lnTo>
                  <a:pt x="114279" y="720283"/>
                </a:lnTo>
                <a:close/>
              </a:path>
              <a:path w="2956560" h="835660">
                <a:moveTo>
                  <a:pt x="2956462" y="0"/>
                </a:moveTo>
                <a:lnTo>
                  <a:pt x="38080" y="0"/>
                </a:lnTo>
                <a:lnTo>
                  <a:pt x="38433" y="721687"/>
                </a:lnTo>
                <a:lnTo>
                  <a:pt x="76533" y="720981"/>
                </a:lnTo>
                <a:lnTo>
                  <a:pt x="76199" y="38100"/>
                </a:lnTo>
                <a:lnTo>
                  <a:pt x="57139" y="38100"/>
                </a:lnTo>
                <a:lnTo>
                  <a:pt x="76189" y="19041"/>
                </a:lnTo>
                <a:lnTo>
                  <a:pt x="2956462" y="19041"/>
                </a:lnTo>
                <a:lnTo>
                  <a:pt x="2956462" y="0"/>
                </a:lnTo>
                <a:close/>
              </a:path>
              <a:path w="2956560" h="835660">
                <a:moveTo>
                  <a:pt x="76189" y="19041"/>
                </a:moveTo>
                <a:lnTo>
                  <a:pt x="57139" y="38100"/>
                </a:lnTo>
                <a:lnTo>
                  <a:pt x="76199" y="38100"/>
                </a:lnTo>
                <a:lnTo>
                  <a:pt x="76189" y="19041"/>
                </a:lnTo>
                <a:close/>
              </a:path>
              <a:path w="2956560" h="835660">
                <a:moveTo>
                  <a:pt x="2956462" y="19041"/>
                </a:moveTo>
                <a:lnTo>
                  <a:pt x="76189" y="19041"/>
                </a:lnTo>
                <a:lnTo>
                  <a:pt x="76199" y="38100"/>
                </a:lnTo>
                <a:lnTo>
                  <a:pt x="2956462" y="38100"/>
                </a:lnTo>
                <a:lnTo>
                  <a:pt x="2956462" y="19041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3828" y="1184630"/>
            <a:ext cx="561340" cy="2366645"/>
          </a:xfrm>
          <a:custGeom>
            <a:avLst/>
            <a:gdLst/>
            <a:ahLst/>
            <a:cxnLst/>
            <a:rect l="l" t="t" r="r" b="b"/>
            <a:pathLst>
              <a:path w="561340" h="2366645">
                <a:moveTo>
                  <a:pt x="449521" y="2252068"/>
                </a:moveTo>
                <a:lnTo>
                  <a:pt x="447627" y="2290988"/>
                </a:lnTo>
                <a:lnTo>
                  <a:pt x="465810" y="2291026"/>
                </a:lnTo>
                <a:lnTo>
                  <a:pt x="465731" y="2329126"/>
                </a:lnTo>
                <a:lnTo>
                  <a:pt x="445770" y="2329126"/>
                </a:lnTo>
                <a:lnTo>
                  <a:pt x="443964" y="2366233"/>
                </a:lnTo>
                <a:lnTo>
                  <a:pt x="528181" y="2329126"/>
                </a:lnTo>
                <a:lnTo>
                  <a:pt x="465731" y="2329126"/>
                </a:lnTo>
                <a:lnTo>
                  <a:pt x="528275" y="2329085"/>
                </a:lnTo>
                <a:lnTo>
                  <a:pt x="560908" y="2314707"/>
                </a:lnTo>
                <a:lnTo>
                  <a:pt x="449521" y="2252068"/>
                </a:lnTo>
                <a:close/>
              </a:path>
              <a:path w="561340" h="2366645">
                <a:moveTo>
                  <a:pt x="447627" y="2290988"/>
                </a:moveTo>
                <a:lnTo>
                  <a:pt x="445772" y="2329085"/>
                </a:lnTo>
                <a:lnTo>
                  <a:pt x="465731" y="2329126"/>
                </a:lnTo>
                <a:lnTo>
                  <a:pt x="465810" y="2291026"/>
                </a:lnTo>
                <a:lnTo>
                  <a:pt x="447627" y="2290988"/>
                </a:lnTo>
                <a:close/>
              </a:path>
              <a:path w="561340" h="2366645">
                <a:moveTo>
                  <a:pt x="38100" y="0"/>
                </a:moveTo>
                <a:lnTo>
                  <a:pt x="0" y="0"/>
                </a:lnTo>
                <a:lnTo>
                  <a:pt x="0" y="2328161"/>
                </a:lnTo>
                <a:lnTo>
                  <a:pt x="445772" y="2329085"/>
                </a:lnTo>
                <a:lnTo>
                  <a:pt x="446743" y="2309150"/>
                </a:lnTo>
                <a:lnTo>
                  <a:pt x="38100" y="2309150"/>
                </a:lnTo>
                <a:lnTo>
                  <a:pt x="19089" y="2290100"/>
                </a:lnTo>
                <a:lnTo>
                  <a:pt x="38100" y="2290100"/>
                </a:lnTo>
                <a:lnTo>
                  <a:pt x="38100" y="0"/>
                </a:lnTo>
                <a:close/>
              </a:path>
              <a:path w="561340" h="2366645">
                <a:moveTo>
                  <a:pt x="19089" y="2290100"/>
                </a:moveTo>
                <a:lnTo>
                  <a:pt x="38100" y="2309150"/>
                </a:lnTo>
                <a:lnTo>
                  <a:pt x="38100" y="2290140"/>
                </a:lnTo>
                <a:lnTo>
                  <a:pt x="19089" y="2290100"/>
                </a:lnTo>
                <a:close/>
              </a:path>
              <a:path w="561340" h="2366645">
                <a:moveTo>
                  <a:pt x="38100" y="2290140"/>
                </a:moveTo>
                <a:lnTo>
                  <a:pt x="38100" y="2309150"/>
                </a:lnTo>
                <a:lnTo>
                  <a:pt x="446743" y="2309150"/>
                </a:lnTo>
                <a:lnTo>
                  <a:pt x="447627" y="2290988"/>
                </a:lnTo>
                <a:lnTo>
                  <a:pt x="38100" y="2290140"/>
                </a:lnTo>
                <a:close/>
              </a:path>
              <a:path w="561340" h="2366645">
                <a:moveTo>
                  <a:pt x="38100" y="2290100"/>
                </a:moveTo>
                <a:lnTo>
                  <a:pt x="19089" y="2290100"/>
                </a:lnTo>
                <a:lnTo>
                  <a:pt x="38100" y="229014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B7D57F7-2983-47F9-8132-CFF76CA281D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7F4F32E2-7F2B-466D-865F-412BAC463AD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34D7EA-DE70-49A0-BE9D-0A786EAACB4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570C3AB-C3E4-46F1-9123-4AA9DBE4061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投影片編號版面配置區 1">
              <a:extLst>
                <a:ext uri="{FF2B5EF4-FFF2-40B4-BE49-F238E27FC236}">
                  <a16:creationId xmlns:a16="http://schemas.microsoft.com/office/drawing/2014/main" id="{5F70C5E8-DD2F-4DD8-B38F-9AF44A3A598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標題 26">
            <a:extLst>
              <a:ext uri="{FF2B5EF4-FFF2-40B4-BE49-F238E27FC236}">
                <a16:creationId xmlns:a16="http://schemas.microsoft.com/office/drawing/2014/main" id="{56B5DA5F-03DF-4131-9A20-2EBF68D6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4640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79194" y="293165"/>
            <a:ext cx="2334260" cy="502920"/>
          </a:xfrm>
          <a:custGeom>
            <a:avLst/>
            <a:gdLst/>
            <a:ahLst/>
            <a:cxnLst/>
            <a:rect l="l" t="t" r="r" b="b"/>
            <a:pathLst>
              <a:path w="2334259" h="502920">
                <a:moveTo>
                  <a:pt x="0" y="0"/>
                </a:moveTo>
                <a:lnTo>
                  <a:pt x="2333720" y="0"/>
                </a:lnTo>
                <a:lnTo>
                  <a:pt x="2333720" y="502571"/>
                </a:lnTo>
                <a:lnTo>
                  <a:pt x="0" y="50257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28718" y="1916840"/>
            <a:ext cx="2893150" cy="951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8430">
              <a:lnSpc>
                <a:spcPct val="100000"/>
              </a:lnSpc>
            </a:pPr>
            <a:r>
              <a:rPr b="1" spc="-10" dirty="0">
                <a:latin typeface="Calibri"/>
                <a:cs typeface="Calibri"/>
              </a:rPr>
              <a:t>Bac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30" dirty="0">
                <a:latin typeface="Calibri"/>
                <a:cs typeface="Calibri"/>
              </a:rPr>
              <a:t>w</a:t>
            </a:r>
            <a:r>
              <a:rPr b="1" spc="5" dirty="0">
                <a:latin typeface="Calibri"/>
                <a:cs typeface="Calibri"/>
              </a:rPr>
              <a:t>a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5" dirty="0">
                <a:latin typeface="Calibri"/>
                <a:cs typeface="Calibri"/>
              </a:rPr>
              <a:t>d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p</a:t>
            </a:r>
            <a:r>
              <a:rPr b="1" spc="-10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ss</a:t>
            </a:r>
            <a:r>
              <a:rPr spc="-10" dirty="0"/>
              <a:t>:</a:t>
            </a:r>
            <a:r>
              <a:rPr spc="5" dirty="0"/>
              <a:t> </a:t>
            </a:r>
            <a:r>
              <a:rPr spc="-10" dirty="0"/>
              <a:t>C</a:t>
            </a:r>
            <a:r>
              <a:rPr spc="-5" dirty="0"/>
              <a:t>om</a:t>
            </a:r>
            <a:r>
              <a:rPr spc="5" dirty="0"/>
              <a:t>p</a:t>
            </a:r>
            <a:r>
              <a:rPr dirty="0"/>
              <a:t>u</a:t>
            </a:r>
            <a:r>
              <a:rPr spc="-45" dirty="0"/>
              <a:t>t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g</a:t>
            </a:r>
            <a:r>
              <a:rPr spc="-70" dirty="0"/>
              <a:t>r</a:t>
            </a:r>
            <a:r>
              <a:rPr spc="-5" dirty="0"/>
              <a:t>a</a:t>
            </a:r>
            <a:r>
              <a:rPr dirty="0"/>
              <a:t>d</a:t>
            </a:r>
            <a:r>
              <a:rPr spc="-5" dirty="0"/>
              <a:t>i</a:t>
            </a:r>
            <a:r>
              <a:rPr spc="-20" dirty="0"/>
              <a:t>e</a:t>
            </a:r>
            <a:r>
              <a:rPr spc="-25" dirty="0"/>
              <a:t>n</a:t>
            </a:r>
            <a:r>
              <a:rPr spc="-5" dirty="0"/>
              <a:t>ts</a:t>
            </a:r>
          </a:p>
          <a:p>
            <a:pPr marL="5205730">
              <a:lnSpc>
                <a:spcPct val="100000"/>
              </a:lnSpc>
              <a:spcBef>
                <a:spcPts val="38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804418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ri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08431" y="3237084"/>
            <a:ext cx="4991735" cy="145923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97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60904" y="415618"/>
            <a:ext cx="2456143" cy="2550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77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733224-8BA8-4E3A-8A31-9D20E8EDBE4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2828B95-41B7-4E25-809F-9BEAB9849B2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77EF8F-EFA2-4FD0-A923-9B720AFD387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AA07BBC-79BE-47B6-BC72-1E252B0C1F9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投影片編號版面配置區 1">
              <a:extLst>
                <a:ext uri="{FF2B5EF4-FFF2-40B4-BE49-F238E27FC236}">
                  <a16:creationId xmlns:a16="http://schemas.microsoft.com/office/drawing/2014/main" id="{38865E6C-E89B-42CF-991A-2B1F85EA88B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1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8718" y="1916840"/>
            <a:ext cx="2893150" cy="951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8430">
              <a:lnSpc>
                <a:spcPct val="100000"/>
              </a:lnSpc>
            </a:pPr>
            <a:r>
              <a:rPr b="1" spc="-10" dirty="0">
                <a:latin typeface="Calibri"/>
                <a:cs typeface="Calibri"/>
              </a:rPr>
              <a:t>Bac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30" dirty="0">
                <a:latin typeface="Calibri"/>
                <a:cs typeface="Calibri"/>
              </a:rPr>
              <a:t>w</a:t>
            </a:r>
            <a:r>
              <a:rPr b="1" spc="5" dirty="0">
                <a:latin typeface="Calibri"/>
                <a:cs typeface="Calibri"/>
              </a:rPr>
              <a:t>a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5" dirty="0">
                <a:latin typeface="Calibri"/>
                <a:cs typeface="Calibri"/>
              </a:rPr>
              <a:t>d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p</a:t>
            </a:r>
            <a:r>
              <a:rPr b="1" spc="-10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ss</a:t>
            </a:r>
            <a:r>
              <a:rPr spc="-10" dirty="0"/>
              <a:t>:</a:t>
            </a:r>
            <a:r>
              <a:rPr spc="5" dirty="0"/>
              <a:t> </a:t>
            </a:r>
            <a:r>
              <a:rPr spc="-10" dirty="0"/>
              <a:t>C</a:t>
            </a:r>
            <a:r>
              <a:rPr spc="-5" dirty="0"/>
              <a:t>om</a:t>
            </a:r>
            <a:r>
              <a:rPr spc="5" dirty="0"/>
              <a:t>p</a:t>
            </a:r>
            <a:r>
              <a:rPr dirty="0"/>
              <a:t>u</a:t>
            </a:r>
            <a:r>
              <a:rPr spc="-45" dirty="0"/>
              <a:t>t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g</a:t>
            </a:r>
            <a:r>
              <a:rPr spc="-70" dirty="0"/>
              <a:t>r</a:t>
            </a:r>
            <a:r>
              <a:rPr spc="-5" dirty="0"/>
              <a:t>a</a:t>
            </a:r>
            <a:r>
              <a:rPr dirty="0"/>
              <a:t>d</a:t>
            </a:r>
            <a:r>
              <a:rPr spc="-5" dirty="0"/>
              <a:t>i</a:t>
            </a:r>
            <a:r>
              <a:rPr spc="-20" dirty="0"/>
              <a:t>e</a:t>
            </a:r>
            <a:r>
              <a:rPr spc="-25" dirty="0"/>
              <a:t>n</a:t>
            </a:r>
            <a:r>
              <a:rPr spc="-5" dirty="0"/>
              <a:t>ts</a:t>
            </a:r>
          </a:p>
          <a:p>
            <a:pPr marL="5205730">
              <a:lnSpc>
                <a:spcPct val="100000"/>
              </a:lnSpc>
              <a:spcBef>
                <a:spcPts val="38"/>
              </a:spcBef>
            </a:pPr>
            <a:endParaRPr sz="3250">
              <a:latin typeface="Times New Roman"/>
              <a:cs typeface="Times New Roman"/>
            </a:endParaRPr>
          </a:p>
          <a:p>
            <a:pPr marL="804418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ri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8431" y="3237084"/>
            <a:ext cx="4991735" cy="145923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97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5641" y="5570787"/>
            <a:ext cx="8440713" cy="672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007" y="5629147"/>
            <a:ext cx="138493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9194" y="293165"/>
            <a:ext cx="2334260" cy="502920"/>
          </a:xfrm>
          <a:custGeom>
            <a:avLst/>
            <a:gdLst/>
            <a:ahLst/>
            <a:cxnLst/>
            <a:rect l="l" t="t" r="r" b="b"/>
            <a:pathLst>
              <a:path w="2334259" h="502920">
                <a:moveTo>
                  <a:pt x="0" y="0"/>
                </a:moveTo>
                <a:lnTo>
                  <a:pt x="2333720" y="0"/>
                </a:lnTo>
                <a:lnTo>
                  <a:pt x="2333720" y="502571"/>
                </a:lnTo>
                <a:lnTo>
                  <a:pt x="0" y="50257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60904" y="415618"/>
            <a:ext cx="2456143" cy="255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78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83262D0-F80B-4AD1-A810-7480D15EE20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FD000F-3D85-475B-AB7F-56C1B3D9B90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28983DC-0659-49D3-AE99-8473989982C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0F3B640-0843-4448-956C-66501B99931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投影片編號版面配置區 1">
              <a:extLst>
                <a:ext uri="{FF2B5EF4-FFF2-40B4-BE49-F238E27FC236}">
                  <a16:creationId xmlns:a16="http://schemas.microsoft.com/office/drawing/2014/main" id="{90B27800-2819-407B-AC1E-AAF4EDB469B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7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An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r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80" dirty="0">
                <a:latin typeface="Calibri Light"/>
                <a:cs typeface="Calibri Light"/>
              </a:rPr>
              <a:t>x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5" dirty="0">
                <a:latin typeface="Calibri Light"/>
                <a:cs typeface="Calibri Light"/>
              </a:rPr>
              <a:t>mp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350263"/>
            <a:ext cx="10936223" cy="393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3966" y="1517853"/>
            <a:ext cx="5115560" cy="114300"/>
          </a:xfrm>
          <a:custGeom>
            <a:avLst/>
            <a:gdLst/>
            <a:ahLst/>
            <a:cxnLst/>
            <a:rect l="l" t="t" r="r" b="b"/>
            <a:pathLst>
              <a:path w="51155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3" y="76200"/>
                </a:lnTo>
                <a:lnTo>
                  <a:pt x="95253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114300" y="76200"/>
                </a:lnTo>
                <a:lnTo>
                  <a:pt x="5115008" y="76201"/>
                </a:lnTo>
                <a:lnTo>
                  <a:pt x="5115008" y="38101"/>
                </a:lnTo>
                <a:lnTo>
                  <a:pt x="114300" y="38100"/>
                </a:lnTo>
                <a:close/>
              </a:path>
              <a:path w="5115559" h="114300">
                <a:moveTo>
                  <a:pt x="95253" y="38100"/>
                </a:moveTo>
                <a:lnTo>
                  <a:pt x="95253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3" y="38100"/>
                </a:lnTo>
                <a:close/>
              </a:path>
              <a:path w="5115559" h="114300">
                <a:moveTo>
                  <a:pt x="114300" y="38100"/>
                </a:moveTo>
                <a:lnTo>
                  <a:pt x="95253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8718" y="1916840"/>
            <a:ext cx="2893150" cy="951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18430">
              <a:lnSpc>
                <a:spcPct val="100000"/>
              </a:lnSpc>
            </a:pPr>
            <a:r>
              <a:rPr b="1" spc="-10" dirty="0">
                <a:latin typeface="Calibri"/>
                <a:cs typeface="Calibri"/>
              </a:rPr>
              <a:t>Bac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30" dirty="0">
                <a:latin typeface="Calibri"/>
                <a:cs typeface="Calibri"/>
              </a:rPr>
              <a:t>w</a:t>
            </a:r>
            <a:r>
              <a:rPr b="1" spc="5" dirty="0">
                <a:latin typeface="Calibri"/>
                <a:cs typeface="Calibri"/>
              </a:rPr>
              <a:t>a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5" dirty="0">
                <a:latin typeface="Calibri"/>
                <a:cs typeface="Calibri"/>
              </a:rPr>
              <a:t>d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p</a:t>
            </a:r>
            <a:r>
              <a:rPr b="1" spc="-10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ss</a:t>
            </a:r>
            <a:r>
              <a:rPr spc="-10" dirty="0"/>
              <a:t>:</a:t>
            </a:r>
            <a:r>
              <a:rPr spc="5" dirty="0"/>
              <a:t> </a:t>
            </a:r>
            <a:r>
              <a:rPr spc="-10" dirty="0"/>
              <a:t>C</a:t>
            </a:r>
            <a:r>
              <a:rPr spc="-5" dirty="0"/>
              <a:t>om</a:t>
            </a:r>
            <a:r>
              <a:rPr spc="5" dirty="0"/>
              <a:t>p</a:t>
            </a:r>
            <a:r>
              <a:rPr dirty="0"/>
              <a:t>u</a:t>
            </a:r>
            <a:r>
              <a:rPr spc="-45" dirty="0"/>
              <a:t>t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g</a:t>
            </a:r>
            <a:r>
              <a:rPr spc="-70" dirty="0"/>
              <a:t>r</a:t>
            </a:r>
            <a:r>
              <a:rPr spc="-5" dirty="0"/>
              <a:t>a</a:t>
            </a:r>
            <a:r>
              <a:rPr dirty="0"/>
              <a:t>d</a:t>
            </a:r>
            <a:r>
              <a:rPr spc="-5" dirty="0"/>
              <a:t>i</a:t>
            </a:r>
            <a:r>
              <a:rPr spc="-20" dirty="0"/>
              <a:t>e</a:t>
            </a:r>
            <a:r>
              <a:rPr spc="-25" dirty="0"/>
              <a:t>n</a:t>
            </a:r>
            <a:r>
              <a:rPr spc="-5" dirty="0"/>
              <a:t>ts</a:t>
            </a:r>
          </a:p>
          <a:p>
            <a:pPr marL="5205730">
              <a:lnSpc>
                <a:spcPct val="100000"/>
              </a:lnSpc>
              <a:spcBef>
                <a:spcPts val="38"/>
              </a:spcBef>
            </a:pPr>
            <a:endParaRPr sz="3250">
              <a:latin typeface="Times New Roman"/>
              <a:cs typeface="Times New Roman"/>
            </a:endParaRPr>
          </a:p>
          <a:p>
            <a:pPr marL="804418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un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ri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8431" y="3237084"/>
            <a:ext cx="4991735" cy="145923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971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5641" y="5570787"/>
            <a:ext cx="8440713" cy="672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7067" y="3949830"/>
            <a:ext cx="522605" cy="332105"/>
          </a:xfrm>
          <a:custGeom>
            <a:avLst/>
            <a:gdLst/>
            <a:ahLst/>
            <a:cxnLst/>
            <a:rect l="l" t="t" r="r" b="b"/>
            <a:pathLst>
              <a:path w="522604" h="332104">
                <a:moveTo>
                  <a:pt x="0" y="0"/>
                </a:moveTo>
                <a:lnTo>
                  <a:pt x="522028" y="0"/>
                </a:lnTo>
                <a:lnTo>
                  <a:pt x="522028" y="331998"/>
                </a:lnTo>
                <a:lnTo>
                  <a:pt x="0" y="3319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77509" y="3602728"/>
            <a:ext cx="522605" cy="332105"/>
          </a:xfrm>
          <a:custGeom>
            <a:avLst/>
            <a:gdLst/>
            <a:ahLst/>
            <a:cxnLst/>
            <a:rect l="l" t="t" r="r" b="b"/>
            <a:pathLst>
              <a:path w="522604" h="332104">
                <a:moveTo>
                  <a:pt x="0" y="0"/>
                </a:moveTo>
                <a:lnTo>
                  <a:pt x="522028" y="0"/>
                </a:lnTo>
                <a:lnTo>
                  <a:pt x="522028" y="331998"/>
                </a:lnTo>
                <a:lnTo>
                  <a:pt x="0" y="3319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28732" y="3962519"/>
            <a:ext cx="522605" cy="332105"/>
          </a:xfrm>
          <a:custGeom>
            <a:avLst/>
            <a:gdLst/>
            <a:ahLst/>
            <a:cxnLst/>
            <a:rect l="l" t="t" r="r" b="b"/>
            <a:pathLst>
              <a:path w="522604" h="332104">
                <a:moveTo>
                  <a:pt x="0" y="0"/>
                </a:moveTo>
                <a:lnTo>
                  <a:pt x="522028" y="0"/>
                </a:lnTo>
                <a:lnTo>
                  <a:pt x="522028" y="331998"/>
                </a:lnTo>
                <a:lnTo>
                  <a:pt x="0" y="3319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007" y="4723891"/>
            <a:ext cx="10745470" cy="148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295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(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0.7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0.7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9364980" lvl="0" indent="0" algn="l" defTabSz="914400" rtl="0" eaLnBrk="1" fontAlgn="auto" latinLnBrk="0" hangingPunct="1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79194" y="293165"/>
            <a:ext cx="2334260" cy="502920"/>
          </a:xfrm>
          <a:custGeom>
            <a:avLst/>
            <a:gdLst/>
            <a:ahLst/>
            <a:cxnLst/>
            <a:rect l="l" t="t" r="r" b="b"/>
            <a:pathLst>
              <a:path w="2334259" h="502920">
                <a:moveTo>
                  <a:pt x="0" y="0"/>
                </a:moveTo>
                <a:lnTo>
                  <a:pt x="2333720" y="0"/>
                </a:lnTo>
                <a:lnTo>
                  <a:pt x="2333720" y="502571"/>
                </a:lnTo>
                <a:lnTo>
                  <a:pt x="0" y="50257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01065" y="153820"/>
            <a:ext cx="4840447" cy="819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60904" y="415618"/>
            <a:ext cx="2456143" cy="255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79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B040ECA-5EF4-4D7E-B7CB-5077AD51A2F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9EACA22-71C2-4835-9D79-342CE643F19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4ED399-44C6-4224-A4CA-C5D1B92D2E9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9D7879A-2B8D-4A82-9609-10F769BAC0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投影片編號版面配置區 1">
              <a:extLst>
                <a:ext uri="{FF2B5EF4-FFF2-40B4-BE49-F238E27FC236}">
                  <a16:creationId xmlns:a16="http://schemas.microsoft.com/office/drawing/2014/main" id="{9A39A948-9AB7-42F4-A696-CAD5993D53B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8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BBFCF40-989E-400F-9B7E-D9520D59E38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1E43A6F0-DC40-463C-9C55-D1C2D4BEEAA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E4C616F-BBBF-45E9-8833-D44F90AEAC0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FF5840C-C50D-401B-B5FA-46FA133C367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F8ABC29-C5C2-4C7D-89FA-4E085C9B92F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866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2"/>
          <p:cNvSpPr>
            <a:spLocks noChangeArrowheads="1"/>
          </p:cNvSpPr>
          <p:nvPr/>
        </p:nvSpPr>
        <p:spPr bwMode="auto">
          <a:xfrm>
            <a:off x="7517" y="0"/>
            <a:ext cx="12176967" cy="667064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D4B265E-126D-4FFB-8032-76F926E8254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A5D711D-6FF6-4639-AD10-9DDA1C1C9EE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EFA0B5-84D2-44BF-BFB1-088BAE53E78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3FBB87-E25D-4191-BA98-0A5A7C2D844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4C1CA4B-7C05-4D0A-986C-76005590393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850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3C9F8BC-9BCA-4F1E-9F88-CEA9C58D20C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70719E95-A6C7-4DAA-BE22-4EDAA1F6E91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DF1650-85C6-484E-B3FE-F26686912F8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524909E-3B43-4E32-B305-997DD2FA36A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C00C54D-FEDB-47B6-8FC9-1644DBADE64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775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95BF9B-1A3E-4669-A95A-AF8F3CA6564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66A37F6-981C-4569-B6E8-080A4541B8C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A1A3F5-11A6-4CE6-AD70-E306DF290E6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63237C-F5BB-4312-BCD7-AB14C331242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3B49EA6-0F22-4BB0-9D23-2178EFC655B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38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A1A9CF6-2DC4-4A4D-AF90-D199231E41C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55AF1F4-B516-4802-A5DF-88E859C3972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3D7BB6-9D9B-464A-B06E-447DD6863B3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233E5AB-9CDE-44E0-B9B4-CD9CC7E3FED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3E124B5F-7779-439B-B1C0-C7D00C1E983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889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57A7F-1425-4B0A-9228-8DB0077E31D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832197B-5E89-48BF-9D4C-A7225AE6FB5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1A8E5D-823C-4C6A-8296-686973C6E0F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FFF335-77BA-4D09-87FC-FBB08667B97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724D743-5E7F-4D2D-B8B1-126D5F4C523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709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BD4F574-91AA-4D6D-8A01-357A61D322C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A45FCEE-A464-429A-908E-55848CCF011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D689E0-F712-4148-8A6E-F8460A08FD5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C03D389-4215-4CE1-8D6B-65320CFC71C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797E333-151A-4692-88F1-D06626FB7B2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4745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1956420-7744-4A3F-99EC-C9DD833F856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71F5CE8-2234-4A8B-A2D5-7EA3EF562E3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D6D5E-8F9E-450D-A250-EE94D38DE0E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D0B292-C0EC-4C6F-B86C-0F6F0D6F137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0EF91FFB-2F4D-4B5B-9C05-E2D069807FC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318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10" dirty="0">
                <a:latin typeface="Calibri Light"/>
                <a:cs typeface="Calibri Light"/>
              </a:rPr>
              <a:t>P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ie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w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2209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0585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4" y="47624"/>
                </a:moveTo>
                <a:lnTo>
                  <a:pt x="793174" y="76200"/>
                </a:lnTo>
                <a:lnTo>
                  <a:pt x="850324" y="47625"/>
                </a:lnTo>
                <a:lnTo>
                  <a:pt x="793174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4" y="47624"/>
                </a:lnTo>
                <a:lnTo>
                  <a:pt x="805874" y="47625"/>
                </a:lnTo>
                <a:lnTo>
                  <a:pt x="805874" y="28575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5"/>
                </a:lnTo>
                <a:lnTo>
                  <a:pt x="805874" y="47625"/>
                </a:lnTo>
                <a:lnTo>
                  <a:pt x="850327" y="47623"/>
                </a:lnTo>
                <a:lnTo>
                  <a:pt x="869374" y="38100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4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4461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4461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9082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3" y="29878"/>
                </a:moveTo>
                <a:lnTo>
                  <a:pt x="0" y="279678"/>
                </a:lnTo>
                <a:lnTo>
                  <a:pt x="9531" y="296172"/>
                </a:lnTo>
                <a:lnTo>
                  <a:pt x="441823" y="46371"/>
                </a:lnTo>
                <a:lnTo>
                  <a:pt x="432293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9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9" y="23524"/>
                </a:moveTo>
                <a:lnTo>
                  <a:pt x="432293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9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3" y="29878"/>
                </a:lnTo>
                <a:lnTo>
                  <a:pt x="443289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8798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1" y="279919"/>
                </a:moveTo>
                <a:lnTo>
                  <a:pt x="441984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69" y="286269"/>
                </a:lnTo>
                <a:lnTo>
                  <a:pt x="456271" y="279919"/>
                </a:lnTo>
                <a:close/>
              </a:path>
              <a:path w="527050" h="309880">
                <a:moveTo>
                  <a:pt x="465796" y="263421"/>
                </a:moveTo>
                <a:lnTo>
                  <a:pt x="456271" y="279919"/>
                </a:lnTo>
                <a:lnTo>
                  <a:pt x="467269" y="286269"/>
                </a:lnTo>
                <a:lnTo>
                  <a:pt x="476794" y="269770"/>
                </a:lnTo>
                <a:lnTo>
                  <a:pt x="465796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6" y="263421"/>
                </a:lnTo>
                <a:lnTo>
                  <a:pt x="476794" y="269770"/>
                </a:lnTo>
                <a:lnTo>
                  <a:pt x="467269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3" y="0"/>
                </a:moveTo>
                <a:lnTo>
                  <a:pt x="0" y="16497"/>
                </a:lnTo>
                <a:lnTo>
                  <a:pt x="456271" y="279919"/>
                </a:lnTo>
                <a:lnTo>
                  <a:pt x="465796" y="263421"/>
                </a:lnTo>
                <a:lnTo>
                  <a:pt x="9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901" y="1289303"/>
            <a:ext cx="365760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090" marR="5080" lvl="0" indent="-835025" algn="l" defTabSz="914400" rtl="0" eaLnBrk="1" fontAlgn="auto" latinLnBrk="0" hangingPunct="1">
              <a:lnSpc>
                <a:spcPct val="13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87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7097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1383" y="2191004"/>
            <a:ext cx="18224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3217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23583" y="3242564"/>
            <a:ext cx="1803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D07B25A-C998-422A-99FC-FDA34978310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B09E3008-E482-41B6-8024-C206ED03353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4EC0195-690F-4825-BA94-30FF239AA2B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D1100EB-F7DF-4332-801D-8A88591797A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投影片編號版面配置區 1">
              <a:extLst>
                <a:ext uri="{FF2B5EF4-FFF2-40B4-BE49-F238E27FC236}">
                  <a16:creationId xmlns:a16="http://schemas.microsoft.com/office/drawing/2014/main" id="{60C20886-F20F-4035-9671-3B9212AE995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1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10" dirty="0">
                <a:latin typeface="Calibri Light"/>
                <a:cs typeface="Calibri Light"/>
              </a:rPr>
              <a:t>P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r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ie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w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2209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7097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90585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4" y="47624"/>
                </a:moveTo>
                <a:lnTo>
                  <a:pt x="793174" y="76200"/>
                </a:lnTo>
                <a:lnTo>
                  <a:pt x="850324" y="47625"/>
                </a:lnTo>
                <a:lnTo>
                  <a:pt x="793174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4" y="47624"/>
                </a:lnTo>
                <a:lnTo>
                  <a:pt x="805874" y="47625"/>
                </a:lnTo>
                <a:lnTo>
                  <a:pt x="805874" y="28575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5"/>
                </a:lnTo>
                <a:lnTo>
                  <a:pt x="805874" y="47625"/>
                </a:lnTo>
                <a:lnTo>
                  <a:pt x="850327" y="47623"/>
                </a:lnTo>
                <a:lnTo>
                  <a:pt x="869374" y="38100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4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4461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34461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99082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3" y="29878"/>
                </a:moveTo>
                <a:lnTo>
                  <a:pt x="0" y="279678"/>
                </a:lnTo>
                <a:lnTo>
                  <a:pt x="9531" y="296172"/>
                </a:lnTo>
                <a:lnTo>
                  <a:pt x="441823" y="46371"/>
                </a:lnTo>
                <a:lnTo>
                  <a:pt x="432293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9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9" y="23524"/>
                </a:moveTo>
                <a:lnTo>
                  <a:pt x="432293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9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3" y="29878"/>
                </a:lnTo>
                <a:lnTo>
                  <a:pt x="443289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08798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1" y="279919"/>
                </a:moveTo>
                <a:lnTo>
                  <a:pt x="441984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69" y="286269"/>
                </a:lnTo>
                <a:lnTo>
                  <a:pt x="456271" y="279919"/>
                </a:lnTo>
                <a:close/>
              </a:path>
              <a:path w="527050" h="309880">
                <a:moveTo>
                  <a:pt x="465796" y="263421"/>
                </a:moveTo>
                <a:lnTo>
                  <a:pt x="456271" y="279919"/>
                </a:lnTo>
                <a:lnTo>
                  <a:pt x="467269" y="286269"/>
                </a:lnTo>
                <a:lnTo>
                  <a:pt x="476794" y="269770"/>
                </a:lnTo>
                <a:lnTo>
                  <a:pt x="465796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6" y="263421"/>
                </a:lnTo>
                <a:lnTo>
                  <a:pt x="476794" y="269770"/>
                </a:lnTo>
                <a:lnTo>
                  <a:pt x="467269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3" y="0"/>
                </a:moveTo>
                <a:lnTo>
                  <a:pt x="0" y="16497"/>
                </a:lnTo>
                <a:lnTo>
                  <a:pt x="456271" y="279919"/>
                </a:lnTo>
                <a:lnTo>
                  <a:pt x="465796" y="263421"/>
                </a:lnTo>
                <a:lnTo>
                  <a:pt x="9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6901" y="1289303"/>
            <a:ext cx="365760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090" marR="5080" lvl="0" indent="-835025" algn="l" defTabSz="914400" rtl="0" eaLnBrk="1" fontAlgn="auto" latinLnBrk="0" hangingPunct="1">
              <a:lnSpc>
                <a:spcPct val="13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1383" y="2191004"/>
            <a:ext cx="18224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3217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55916" y="4940330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0689" y="5203559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4"/>
                </a:lnTo>
                <a:lnTo>
                  <a:pt x="805873" y="28574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4"/>
                </a:lnTo>
                <a:lnTo>
                  <a:pt x="805873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8852" y="5670617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3" y="47624"/>
                </a:lnTo>
                <a:lnTo>
                  <a:pt x="805874" y="47624"/>
                </a:lnTo>
                <a:lnTo>
                  <a:pt x="805874" y="28574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4"/>
                </a:lnTo>
                <a:lnTo>
                  <a:pt x="805874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26423" y="4702890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13288" y="4742542"/>
            <a:ext cx="498475" cy="288290"/>
          </a:xfrm>
          <a:custGeom>
            <a:avLst/>
            <a:gdLst/>
            <a:ahLst/>
            <a:cxnLst/>
            <a:rect l="l" t="t" r="r" b="b"/>
            <a:pathLst>
              <a:path w="498475" h="288289">
                <a:moveTo>
                  <a:pt x="0" y="287925"/>
                </a:moveTo>
                <a:lnTo>
                  <a:pt x="4982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3000" y="5398237"/>
            <a:ext cx="522605" cy="301625"/>
          </a:xfrm>
          <a:custGeom>
            <a:avLst/>
            <a:gdLst/>
            <a:ahLst/>
            <a:cxnLst/>
            <a:rect l="l" t="t" r="r" b="b"/>
            <a:pathLst>
              <a:path w="522604" h="301625">
                <a:moveTo>
                  <a:pt x="0" y="0"/>
                </a:moveTo>
                <a:lnTo>
                  <a:pt x="522264" y="30152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8475" y="3242564"/>
            <a:ext cx="3190240" cy="146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3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289560" lvl="0" indent="0" algn="r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15"/>
              <a:t>J</a:t>
            </a:r>
            <a:r>
              <a:rPr lang="en-US" spc="-5"/>
              <a:t>u</a:t>
            </a:r>
            <a:r>
              <a:rPr lang="en-US" spc="-20"/>
              <a:t>s</a:t>
            </a:r>
            <a:r>
              <a:rPr lang="en-US" spc="-5"/>
              <a:t>t</a:t>
            </a:r>
            <a:r>
              <a:rPr lang="en-US"/>
              <a:t>in</a:t>
            </a:r>
            <a:r>
              <a:rPr lang="en-US" spc="-5"/>
              <a:t> </a:t>
            </a:r>
            <a:r>
              <a:rPr lang="en-US" spc="-10"/>
              <a:t>J</a:t>
            </a:r>
            <a:r>
              <a:rPr lang="en-US" spc="-5"/>
              <a:t>ohn</a:t>
            </a:r>
            <a:r>
              <a:rPr lang="en-US" spc="5"/>
              <a:t>s</a:t>
            </a:r>
            <a:r>
              <a:rPr lang="en-US" spc="-5"/>
              <a:t>o</a:t>
            </a:r>
            <a:r>
              <a:rPr lang="en-US"/>
              <a:t>n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160125" y="6506971"/>
            <a:ext cx="21139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5"/>
              <a:t>S</a:t>
            </a:r>
            <a:r>
              <a:rPr lang="en-US" spc="-10"/>
              <a:t>ep</a:t>
            </a:r>
            <a:r>
              <a:rPr lang="en-US" spc="-30"/>
              <a:t>t</a:t>
            </a:r>
            <a:r>
              <a:rPr lang="en-US" spc="-15"/>
              <a:t>em</a:t>
            </a:r>
            <a:r>
              <a:rPr lang="en-US" spc="-20"/>
              <a:t>b</a:t>
            </a:r>
            <a:r>
              <a:rPr lang="en-US" spc="-10"/>
              <a:t>er</a:t>
            </a:r>
            <a:r>
              <a:rPr lang="en-US"/>
              <a:t> </a:t>
            </a:r>
            <a:r>
              <a:rPr lang="en-US" spc="-20"/>
              <a:t>23</a:t>
            </a:r>
            <a:r>
              <a:rPr lang="en-US" spc="-5"/>
              <a:t>, </a:t>
            </a:r>
            <a:r>
              <a:rPr lang="en-US" spc="-20"/>
              <a:t>2019</a:t>
            </a:r>
            <a:endParaRPr kumimoji="0" sz="2000" b="0" i="0" u="none" strike="noStrike" kern="1200" cap="none" spc="-2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2000" b="0" i="0" kern="1200">
                <a:solidFill>
                  <a:srgbClr val="FFCB05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"/>
              <a:t>L</a:t>
            </a:r>
            <a:r>
              <a:rPr lang="en-US" spc="-10"/>
              <a:t>ec</a:t>
            </a:r>
            <a:r>
              <a:rPr lang="en-US" spc="-5"/>
              <a:t>tu</a:t>
            </a:r>
            <a:r>
              <a:rPr lang="en-US" spc="-25"/>
              <a:t>r</a:t>
            </a:r>
            <a:r>
              <a:rPr lang="en-US" spc="-10"/>
              <a:t>e</a:t>
            </a:r>
            <a:r>
              <a:rPr lang="en-US"/>
              <a:t> </a:t>
            </a:r>
            <a:r>
              <a:rPr lang="en-US" spc="-15"/>
              <a:t>6</a:t>
            </a:r>
            <a:r>
              <a:rPr lang="en-US" spc="-5"/>
              <a:t> </a:t>
            </a:r>
            <a:r>
              <a:rPr lang="en-US"/>
              <a:t>-</a:t>
            </a:r>
            <a:r>
              <a:rPr lang="en-US" spc="-5"/>
              <a:t> </a:t>
            </a:r>
            <a:fld id="{81D60167-4931-47E6-BA6A-407CBD079E47}" type="slidenum">
              <a:rPr spc="-15" smtClean="0"/>
              <a:pPr marL="140970"/>
              <a:t>88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3247" y="4793996"/>
            <a:ext cx="226695" cy="127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4610" marR="0" lvl="0" indent="0" algn="l" defTabSz="914400" rtl="0" eaLnBrk="1" fontAlgn="auto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5824" y="4888484"/>
            <a:ext cx="793115" cy="7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73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5DACDF6-3078-4A5D-BB4F-4258C58D469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3A93661-52D0-4EE9-8561-1C1A4635C56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1AC7DA-1E23-437B-9EF0-8F2A4ECD345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81C3FFF-9FA7-4403-9A4B-FB46594C94C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投影片編號版面配置區 1">
              <a:extLst>
                <a:ext uri="{FF2B5EF4-FFF2-40B4-BE49-F238E27FC236}">
                  <a16:creationId xmlns:a16="http://schemas.microsoft.com/office/drawing/2014/main" id="{003EF8E9-07FA-42A8-8FFE-7A6528CA2F9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8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62209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0585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4" y="47624"/>
                </a:moveTo>
                <a:lnTo>
                  <a:pt x="793174" y="76200"/>
                </a:lnTo>
                <a:lnTo>
                  <a:pt x="850324" y="47625"/>
                </a:lnTo>
                <a:lnTo>
                  <a:pt x="793174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4" y="47624"/>
                </a:lnTo>
                <a:lnTo>
                  <a:pt x="805874" y="47625"/>
                </a:lnTo>
                <a:lnTo>
                  <a:pt x="805874" y="28575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5"/>
                </a:lnTo>
                <a:lnTo>
                  <a:pt x="805874" y="47625"/>
                </a:lnTo>
                <a:lnTo>
                  <a:pt x="850327" y="47623"/>
                </a:lnTo>
                <a:lnTo>
                  <a:pt x="869374" y="38100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4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4461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4461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9082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3" y="29878"/>
                </a:moveTo>
                <a:lnTo>
                  <a:pt x="0" y="279678"/>
                </a:lnTo>
                <a:lnTo>
                  <a:pt x="9531" y="296172"/>
                </a:lnTo>
                <a:lnTo>
                  <a:pt x="441823" y="46371"/>
                </a:lnTo>
                <a:lnTo>
                  <a:pt x="432293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9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9" y="23524"/>
                </a:moveTo>
                <a:lnTo>
                  <a:pt x="432293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9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3" y="29878"/>
                </a:lnTo>
                <a:lnTo>
                  <a:pt x="443289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8798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1" y="279919"/>
                </a:moveTo>
                <a:lnTo>
                  <a:pt x="441984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69" y="286269"/>
                </a:lnTo>
                <a:lnTo>
                  <a:pt x="456271" y="279919"/>
                </a:lnTo>
                <a:close/>
              </a:path>
              <a:path w="527050" h="309880">
                <a:moveTo>
                  <a:pt x="465796" y="263421"/>
                </a:moveTo>
                <a:lnTo>
                  <a:pt x="456271" y="279919"/>
                </a:lnTo>
                <a:lnTo>
                  <a:pt x="467269" y="286269"/>
                </a:lnTo>
                <a:lnTo>
                  <a:pt x="476794" y="269770"/>
                </a:lnTo>
                <a:lnTo>
                  <a:pt x="465796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6" y="263421"/>
                </a:lnTo>
                <a:lnTo>
                  <a:pt x="476794" y="269770"/>
                </a:lnTo>
                <a:lnTo>
                  <a:pt x="467269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3" y="0"/>
                </a:moveTo>
                <a:lnTo>
                  <a:pt x="0" y="16497"/>
                </a:lnTo>
                <a:lnTo>
                  <a:pt x="456271" y="279919"/>
                </a:lnTo>
                <a:lnTo>
                  <a:pt x="465796" y="263421"/>
                </a:lnTo>
                <a:lnTo>
                  <a:pt x="9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901" y="1289303"/>
            <a:ext cx="365760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090" marR="5080" lvl="0" indent="-835025" algn="l" defTabSz="914400" rtl="0" eaLnBrk="1" fontAlgn="auto" latinLnBrk="0" hangingPunct="1">
              <a:lnSpc>
                <a:spcPct val="13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7097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1383" y="2191004"/>
            <a:ext cx="18224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3217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45607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73984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17860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7860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82480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2" y="29878"/>
                </a:moveTo>
                <a:lnTo>
                  <a:pt x="0" y="279678"/>
                </a:lnTo>
                <a:lnTo>
                  <a:pt x="9530" y="296172"/>
                </a:lnTo>
                <a:lnTo>
                  <a:pt x="441823" y="46371"/>
                </a:lnTo>
                <a:lnTo>
                  <a:pt x="432292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8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8" y="23524"/>
                </a:moveTo>
                <a:lnTo>
                  <a:pt x="432292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8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2" y="29878"/>
                </a:lnTo>
                <a:lnTo>
                  <a:pt x="443288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92196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2" y="279919"/>
                </a:moveTo>
                <a:lnTo>
                  <a:pt x="441985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71" y="286269"/>
                </a:lnTo>
                <a:lnTo>
                  <a:pt x="456272" y="279919"/>
                </a:lnTo>
                <a:close/>
              </a:path>
              <a:path w="527050" h="309880">
                <a:moveTo>
                  <a:pt x="465797" y="263421"/>
                </a:moveTo>
                <a:lnTo>
                  <a:pt x="456272" y="279919"/>
                </a:lnTo>
                <a:lnTo>
                  <a:pt x="467271" y="286269"/>
                </a:lnTo>
                <a:lnTo>
                  <a:pt x="476794" y="269770"/>
                </a:lnTo>
                <a:lnTo>
                  <a:pt x="465797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7" y="263421"/>
                </a:lnTo>
                <a:lnTo>
                  <a:pt x="476794" y="269770"/>
                </a:lnTo>
                <a:lnTo>
                  <a:pt x="467271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5" y="0"/>
                </a:moveTo>
                <a:lnTo>
                  <a:pt x="0" y="16497"/>
                </a:lnTo>
                <a:lnTo>
                  <a:pt x="456272" y="279919"/>
                </a:lnTo>
                <a:lnTo>
                  <a:pt x="465797" y="263421"/>
                </a:lnTo>
                <a:lnTo>
                  <a:pt x="9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55916" y="4940330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0689" y="5203559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4"/>
                </a:lnTo>
                <a:lnTo>
                  <a:pt x="805873" y="28574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4"/>
                </a:lnTo>
                <a:lnTo>
                  <a:pt x="805873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8475" y="3242564"/>
            <a:ext cx="3190240" cy="2390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3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289560" lvl="0" indent="0" algn="r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37235" marR="0" lvl="0" indent="0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29565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86853" y="1282700"/>
            <a:ext cx="3428365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0275" marR="5080" lvl="0" indent="-918210" algn="l" defTabSz="914400" rtl="0" eaLnBrk="1" fontAlgn="auto" latinLnBrk="0" hangingPunct="1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80494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×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6592" y="2191004"/>
            <a:ext cx="94678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535" marR="0" lvl="0" indent="0" algn="ctr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26613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32279" y="3242564"/>
            <a:ext cx="946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58852" y="5670617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3" y="47624"/>
                </a:lnTo>
                <a:lnTo>
                  <a:pt x="805874" y="47624"/>
                </a:lnTo>
                <a:lnTo>
                  <a:pt x="805874" y="28574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4"/>
                </a:lnTo>
                <a:lnTo>
                  <a:pt x="805874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26423" y="4702890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13288" y="4742542"/>
            <a:ext cx="498475" cy="288290"/>
          </a:xfrm>
          <a:custGeom>
            <a:avLst/>
            <a:gdLst/>
            <a:ahLst/>
            <a:cxnLst/>
            <a:rect l="l" t="t" r="r" b="b"/>
            <a:pathLst>
              <a:path w="498475" h="288289">
                <a:moveTo>
                  <a:pt x="0" y="287925"/>
                </a:moveTo>
                <a:lnTo>
                  <a:pt x="4982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23000" y="5398237"/>
            <a:ext cx="522605" cy="301625"/>
          </a:xfrm>
          <a:custGeom>
            <a:avLst/>
            <a:gdLst/>
            <a:ahLst/>
            <a:cxnLst/>
            <a:rect l="l" t="t" r="r" b="b"/>
            <a:pathLst>
              <a:path w="522604" h="301625">
                <a:moveTo>
                  <a:pt x="0" y="0"/>
                </a:moveTo>
                <a:lnTo>
                  <a:pt x="522264" y="30152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03247" y="4793996"/>
            <a:ext cx="226695" cy="127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4610" marR="0" lvl="0" indent="0" algn="l" defTabSz="914400" rtl="0" eaLnBrk="1" fontAlgn="auto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2F46AF95-BEF8-4900-8CDE-EFCDEB04301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3246A8A1-6748-4ABF-8F90-220A35B8C1A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A489192-F182-4E14-9D23-F4B1A77609E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6B9BBDD-06FC-42F6-9770-0209CB26AE9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投影片編號版面配置區 1">
              <a:extLst>
                <a:ext uri="{FF2B5EF4-FFF2-40B4-BE49-F238E27FC236}">
                  <a16:creationId xmlns:a16="http://schemas.microsoft.com/office/drawing/2014/main" id="{9871B708-C6F3-4410-A820-F6E16C8A298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標題 40">
            <a:extLst>
              <a:ext uri="{FF2B5EF4-FFF2-40B4-BE49-F238E27FC236}">
                <a16:creationId xmlns:a16="http://schemas.microsoft.com/office/drawing/2014/main" id="{232A1C99-0806-42DD-818D-05D79DC9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DEDAD0F0-959F-4E34-B822-67BEBC8262D8}"/>
              </a:ext>
            </a:extLst>
          </p:cNvPr>
          <p:cNvSpPr txBox="1">
            <a:spLocks/>
          </p:cNvSpPr>
          <p:nvPr/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i="0" kern="1200" spc="-50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000" spc="-110">
                <a:latin typeface="Calibri Light"/>
                <a:cs typeface="Calibri Light"/>
              </a:rPr>
              <a:t>P</a:t>
            </a:r>
            <a:r>
              <a:rPr lang="en-US" sz="4000" spc="-55">
                <a:latin typeface="Calibri Light"/>
                <a:cs typeface="Calibri Light"/>
              </a:rPr>
              <a:t>a</a:t>
            </a:r>
            <a:r>
              <a:rPr lang="en-US" sz="4000" spc="-80">
                <a:latin typeface="Calibri Light"/>
                <a:cs typeface="Calibri Light"/>
              </a:rPr>
              <a:t>t</a:t>
            </a:r>
            <a:r>
              <a:rPr lang="en-US" sz="4000" spc="-60">
                <a:latin typeface="Calibri Light"/>
                <a:cs typeface="Calibri Light"/>
              </a:rPr>
              <a:t>t</a:t>
            </a:r>
            <a:r>
              <a:rPr lang="en-US" sz="4000" spc="-5">
                <a:latin typeface="Calibri Light"/>
                <a:cs typeface="Calibri Light"/>
              </a:rPr>
              <a:t>e</a:t>
            </a:r>
            <a:r>
              <a:rPr lang="en-US" sz="4000" spc="-25">
                <a:latin typeface="Calibri Light"/>
                <a:cs typeface="Calibri Light"/>
              </a:rPr>
              <a:t>r</a:t>
            </a:r>
            <a:r>
              <a:rPr lang="en-US" sz="4000" spc="-30">
                <a:latin typeface="Calibri Light"/>
                <a:cs typeface="Calibri Light"/>
              </a:rPr>
              <a:t>n</a:t>
            </a:r>
            <a:r>
              <a:rPr lang="en-US" sz="4000" spc="-20">
                <a:latin typeface="Calibri Light"/>
                <a:cs typeface="Calibri Light"/>
              </a:rPr>
              <a:t>s</a:t>
            </a:r>
            <a:r>
              <a:rPr lang="en-US" sz="4000">
                <a:latin typeface="Calibri Light"/>
                <a:cs typeface="Calibri Light"/>
              </a:rPr>
              <a:t> </a:t>
            </a:r>
            <a:r>
              <a:rPr lang="en-US" sz="4000" spc="-5">
                <a:latin typeface="Calibri Light"/>
                <a:cs typeface="Calibri Light"/>
              </a:rPr>
              <a:t>i</a:t>
            </a:r>
            <a:r>
              <a:rPr lang="en-US" sz="4000" spc="-25">
                <a:latin typeface="Calibri Light"/>
                <a:cs typeface="Calibri Light"/>
              </a:rPr>
              <a:t>n</a:t>
            </a:r>
            <a:r>
              <a:rPr lang="en-US" sz="4000" spc="-10">
                <a:latin typeface="Calibri Light"/>
                <a:cs typeface="Calibri Light"/>
              </a:rPr>
              <a:t> </a:t>
            </a:r>
            <a:r>
              <a:rPr lang="en-US" sz="4000">
                <a:latin typeface="Calibri Light"/>
                <a:cs typeface="Calibri Light"/>
              </a:rPr>
              <a:t>G</a:t>
            </a:r>
            <a:r>
              <a:rPr lang="en-US" sz="4000" spc="-100">
                <a:latin typeface="Calibri Light"/>
                <a:cs typeface="Calibri Light"/>
              </a:rPr>
              <a:t>r</a:t>
            </a:r>
            <a:r>
              <a:rPr lang="en-US" sz="4000" spc="-15">
                <a:latin typeface="Calibri Light"/>
                <a:cs typeface="Calibri Light"/>
              </a:rPr>
              <a:t>a</a:t>
            </a:r>
            <a:r>
              <a:rPr lang="en-US" sz="4000" spc="-30">
                <a:latin typeface="Calibri Light"/>
                <a:cs typeface="Calibri Light"/>
              </a:rPr>
              <a:t>d</a:t>
            </a:r>
            <a:r>
              <a:rPr lang="en-US" sz="4000" spc="-5">
                <a:latin typeface="Calibri Light"/>
                <a:cs typeface="Calibri Light"/>
              </a:rPr>
              <a:t>ie</a:t>
            </a:r>
            <a:r>
              <a:rPr lang="en-US" sz="4000" spc="-70">
                <a:latin typeface="Calibri Light"/>
                <a:cs typeface="Calibri Light"/>
              </a:rPr>
              <a:t>n</a:t>
            </a:r>
            <a:r>
              <a:rPr lang="en-US" sz="4000" spc="-15">
                <a:latin typeface="Calibri Light"/>
                <a:cs typeface="Calibri Light"/>
              </a:rPr>
              <a:t>t</a:t>
            </a:r>
            <a:r>
              <a:rPr lang="en-US" sz="4000" spc="-5">
                <a:latin typeface="Calibri Light"/>
                <a:cs typeface="Calibri Light"/>
              </a:rPr>
              <a:t> </a:t>
            </a:r>
            <a:r>
              <a:rPr lang="en-US" sz="4000" spc="-25">
                <a:latin typeface="Calibri Light"/>
                <a:cs typeface="Calibri Light"/>
              </a:rPr>
              <a:t>F</a:t>
            </a:r>
            <a:r>
              <a:rPr lang="en-US" sz="4000" spc="-5">
                <a:latin typeface="Calibri Light"/>
                <a:cs typeface="Calibri Light"/>
              </a:rPr>
              <a:t>l</a:t>
            </a:r>
            <a:r>
              <a:rPr lang="en-US" sz="4000" spc="-20">
                <a:latin typeface="Calibri Light"/>
                <a:cs typeface="Calibri Light"/>
              </a:rPr>
              <a:t>o</a:t>
            </a:r>
            <a:r>
              <a:rPr lang="en-US" sz="4000" spc="-30">
                <a:latin typeface="Calibri Light"/>
                <a:cs typeface="Calibri Light"/>
              </a:rPr>
              <a:t>w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849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65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502FA7B-666F-41BD-AAF3-B5DB95EE28D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EAB2E9D-9C93-41A0-9F5E-52D09ACB511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048913-CB31-421E-A96B-B5B11D5231B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4013CBE-4A61-407C-B295-FDF16D22B41C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655D239-803F-4BCE-B283-34DC5A43342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825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62209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0585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4" y="47624"/>
                </a:moveTo>
                <a:lnTo>
                  <a:pt x="793174" y="76200"/>
                </a:lnTo>
                <a:lnTo>
                  <a:pt x="850324" y="47625"/>
                </a:lnTo>
                <a:lnTo>
                  <a:pt x="793174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4" y="47624"/>
                </a:lnTo>
                <a:lnTo>
                  <a:pt x="805874" y="47625"/>
                </a:lnTo>
                <a:lnTo>
                  <a:pt x="805874" y="28575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5"/>
                </a:lnTo>
                <a:lnTo>
                  <a:pt x="805874" y="47625"/>
                </a:lnTo>
                <a:lnTo>
                  <a:pt x="850327" y="47623"/>
                </a:lnTo>
                <a:lnTo>
                  <a:pt x="869374" y="38100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4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4461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4461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9082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3" y="29878"/>
                </a:moveTo>
                <a:lnTo>
                  <a:pt x="0" y="279678"/>
                </a:lnTo>
                <a:lnTo>
                  <a:pt x="9531" y="296172"/>
                </a:lnTo>
                <a:lnTo>
                  <a:pt x="441823" y="46371"/>
                </a:lnTo>
                <a:lnTo>
                  <a:pt x="432293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9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9" y="23524"/>
                </a:moveTo>
                <a:lnTo>
                  <a:pt x="432293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9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3" y="29878"/>
                </a:lnTo>
                <a:lnTo>
                  <a:pt x="443289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8798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1" y="279919"/>
                </a:moveTo>
                <a:lnTo>
                  <a:pt x="441984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69" y="286269"/>
                </a:lnTo>
                <a:lnTo>
                  <a:pt x="456271" y="279919"/>
                </a:lnTo>
                <a:close/>
              </a:path>
              <a:path w="527050" h="309880">
                <a:moveTo>
                  <a:pt x="465796" y="263421"/>
                </a:moveTo>
                <a:lnTo>
                  <a:pt x="456271" y="279919"/>
                </a:lnTo>
                <a:lnTo>
                  <a:pt x="467269" y="286269"/>
                </a:lnTo>
                <a:lnTo>
                  <a:pt x="476794" y="269770"/>
                </a:lnTo>
                <a:lnTo>
                  <a:pt x="465796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6" y="263421"/>
                </a:lnTo>
                <a:lnTo>
                  <a:pt x="476794" y="269770"/>
                </a:lnTo>
                <a:lnTo>
                  <a:pt x="467269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3" y="0"/>
                </a:moveTo>
                <a:lnTo>
                  <a:pt x="0" y="16497"/>
                </a:lnTo>
                <a:lnTo>
                  <a:pt x="456271" y="279919"/>
                </a:lnTo>
                <a:lnTo>
                  <a:pt x="465796" y="263421"/>
                </a:lnTo>
                <a:lnTo>
                  <a:pt x="9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901" y="1289303"/>
            <a:ext cx="365760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090" marR="5080" lvl="0" indent="-835025" algn="l" defTabSz="914400" rtl="0" eaLnBrk="1" fontAlgn="auto" latinLnBrk="0" hangingPunct="1">
              <a:lnSpc>
                <a:spcPct val="13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7097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1383" y="2191004"/>
            <a:ext cx="18224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3217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45607" y="2400992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73984" y="2664221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17860" y="320888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7860" y="2152263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82480" y="2914219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4">
                <a:moveTo>
                  <a:pt x="432292" y="29878"/>
                </a:moveTo>
                <a:lnTo>
                  <a:pt x="0" y="279678"/>
                </a:lnTo>
                <a:lnTo>
                  <a:pt x="9530" y="296172"/>
                </a:lnTo>
                <a:lnTo>
                  <a:pt x="441823" y="46371"/>
                </a:lnTo>
                <a:lnTo>
                  <a:pt x="432292" y="29878"/>
                </a:lnTo>
                <a:close/>
              </a:path>
              <a:path w="503554" h="296544">
                <a:moveTo>
                  <a:pt x="487516" y="23524"/>
                </a:moveTo>
                <a:lnTo>
                  <a:pt x="443288" y="23524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6" y="23524"/>
                </a:lnTo>
                <a:close/>
              </a:path>
              <a:path w="503554" h="296544">
                <a:moveTo>
                  <a:pt x="443288" y="23524"/>
                </a:moveTo>
                <a:lnTo>
                  <a:pt x="432292" y="29878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8" y="23524"/>
                </a:lnTo>
                <a:close/>
              </a:path>
              <a:path w="503554" h="296544">
                <a:moveTo>
                  <a:pt x="503035" y="0"/>
                </a:moveTo>
                <a:lnTo>
                  <a:pt x="417996" y="5137"/>
                </a:lnTo>
                <a:lnTo>
                  <a:pt x="432292" y="29878"/>
                </a:lnTo>
                <a:lnTo>
                  <a:pt x="443288" y="23524"/>
                </a:lnTo>
                <a:lnTo>
                  <a:pt x="487516" y="23524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92196" y="2139636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80">
                <a:moveTo>
                  <a:pt x="456272" y="279919"/>
                </a:moveTo>
                <a:lnTo>
                  <a:pt x="441985" y="304666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71" y="286269"/>
                </a:lnTo>
                <a:lnTo>
                  <a:pt x="456272" y="279919"/>
                </a:lnTo>
                <a:close/>
              </a:path>
              <a:path w="527050" h="309880">
                <a:moveTo>
                  <a:pt x="465797" y="263421"/>
                </a:moveTo>
                <a:lnTo>
                  <a:pt x="456272" y="279919"/>
                </a:lnTo>
                <a:lnTo>
                  <a:pt x="467271" y="286269"/>
                </a:lnTo>
                <a:lnTo>
                  <a:pt x="476794" y="269770"/>
                </a:lnTo>
                <a:lnTo>
                  <a:pt x="465797" y="263421"/>
                </a:lnTo>
                <a:close/>
              </a:path>
              <a:path w="527050" h="309880">
                <a:moveTo>
                  <a:pt x="480084" y="238674"/>
                </a:moveTo>
                <a:lnTo>
                  <a:pt x="465797" y="263421"/>
                </a:lnTo>
                <a:lnTo>
                  <a:pt x="476794" y="269770"/>
                </a:lnTo>
                <a:lnTo>
                  <a:pt x="467271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80">
                <a:moveTo>
                  <a:pt x="9525" y="0"/>
                </a:moveTo>
                <a:lnTo>
                  <a:pt x="0" y="16497"/>
                </a:lnTo>
                <a:lnTo>
                  <a:pt x="456272" y="279919"/>
                </a:lnTo>
                <a:lnTo>
                  <a:pt x="465797" y="263421"/>
                </a:lnTo>
                <a:lnTo>
                  <a:pt x="9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8475" y="3242564"/>
            <a:ext cx="3190240" cy="2390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3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289560" lvl="0" indent="0" algn="r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37235" marR="0" lvl="0" indent="0" algn="l" defTabSz="914400" rtl="0" eaLnBrk="1" fontAlgn="auto" latinLnBrk="0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29565" marR="0" lvl="0" indent="0" algn="l" defTabSz="914400" rtl="0" eaLnBrk="1" fontAlgn="auto" latinLnBrk="0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86853" y="1282700"/>
            <a:ext cx="3428365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0275" marR="5080" lvl="0" indent="-918210" algn="l" defTabSz="914400" rtl="0" eaLnBrk="1" fontAlgn="auto" latinLnBrk="0" hangingPunct="1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21685" y="5110988"/>
            <a:ext cx="4591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0494" y="2453131"/>
            <a:ext cx="2787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×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6592" y="2191004"/>
            <a:ext cx="94678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535" marR="0" lvl="0" indent="0" algn="ctr" defTabSz="914400" rtl="0" eaLnBrk="1" fontAlgn="auto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26613" y="2349500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45607" y="4940330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273984" y="5203559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4"/>
                </a:lnTo>
                <a:lnTo>
                  <a:pt x="805873" y="28574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4"/>
                </a:lnTo>
                <a:lnTo>
                  <a:pt x="805873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17860" y="5748227"/>
            <a:ext cx="869950" cy="0"/>
          </a:xfrm>
          <a:custGeom>
            <a:avLst/>
            <a:gdLst/>
            <a:ahLst/>
            <a:cxnLst/>
            <a:rect l="l" t="t" r="r" b="b"/>
            <a:pathLst>
              <a:path w="869950">
                <a:moveTo>
                  <a:pt x="0" y="0"/>
                </a:moveTo>
                <a:lnTo>
                  <a:pt x="869374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82480" y="5453557"/>
            <a:ext cx="503555" cy="296545"/>
          </a:xfrm>
          <a:custGeom>
            <a:avLst/>
            <a:gdLst/>
            <a:ahLst/>
            <a:cxnLst/>
            <a:rect l="l" t="t" r="r" b="b"/>
            <a:pathLst>
              <a:path w="503554" h="296545">
                <a:moveTo>
                  <a:pt x="432292" y="29876"/>
                </a:moveTo>
                <a:lnTo>
                  <a:pt x="0" y="279677"/>
                </a:lnTo>
                <a:lnTo>
                  <a:pt x="9530" y="296172"/>
                </a:lnTo>
                <a:lnTo>
                  <a:pt x="441823" y="46371"/>
                </a:lnTo>
                <a:lnTo>
                  <a:pt x="432292" y="29876"/>
                </a:lnTo>
                <a:close/>
              </a:path>
              <a:path w="503554" h="296545">
                <a:moveTo>
                  <a:pt x="487517" y="23522"/>
                </a:moveTo>
                <a:lnTo>
                  <a:pt x="443288" y="23522"/>
                </a:lnTo>
                <a:lnTo>
                  <a:pt x="452819" y="40017"/>
                </a:lnTo>
                <a:lnTo>
                  <a:pt x="441823" y="46371"/>
                </a:lnTo>
                <a:lnTo>
                  <a:pt x="456120" y="71113"/>
                </a:lnTo>
                <a:lnTo>
                  <a:pt x="487517" y="23522"/>
                </a:lnTo>
                <a:close/>
              </a:path>
              <a:path w="503554" h="296545">
                <a:moveTo>
                  <a:pt x="443288" y="23522"/>
                </a:moveTo>
                <a:lnTo>
                  <a:pt x="432292" y="29876"/>
                </a:lnTo>
                <a:lnTo>
                  <a:pt x="441823" y="46371"/>
                </a:lnTo>
                <a:lnTo>
                  <a:pt x="452819" y="40017"/>
                </a:lnTo>
                <a:lnTo>
                  <a:pt x="443288" y="23522"/>
                </a:lnTo>
                <a:close/>
              </a:path>
              <a:path w="503554" h="296545">
                <a:moveTo>
                  <a:pt x="503035" y="0"/>
                </a:moveTo>
                <a:lnTo>
                  <a:pt x="417996" y="5135"/>
                </a:lnTo>
                <a:lnTo>
                  <a:pt x="432292" y="29876"/>
                </a:lnTo>
                <a:lnTo>
                  <a:pt x="443288" y="23522"/>
                </a:lnTo>
                <a:lnTo>
                  <a:pt x="487517" y="23522"/>
                </a:lnTo>
                <a:lnTo>
                  <a:pt x="50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92196" y="4678974"/>
            <a:ext cx="527050" cy="309880"/>
          </a:xfrm>
          <a:custGeom>
            <a:avLst/>
            <a:gdLst/>
            <a:ahLst/>
            <a:cxnLst/>
            <a:rect l="l" t="t" r="r" b="b"/>
            <a:pathLst>
              <a:path w="527050" h="309879">
                <a:moveTo>
                  <a:pt x="456272" y="279919"/>
                </a:moveTo>
                <a:lnTo>
                  <a:pt x="441985" y="304665"/>
                </a:lnTo>
                <a:lnTo>
                  <a:pt x="527025" y="309769"/>
                </a:lnTo>
                <a:lnTo>
                  <a:pt x="511509" y="286269"/>
                </a:lnTo>
                <a:lnTo>
                  <a:pt x="467271" y="286269"/>
                </a:lnTo>
                <a:lnTo>
                  <a:pt x="456272" y="279919"/>
                </a:lnTo>
                <a:close/>
              </a:path>
              <a:path w="527050" h="309879">
                <a:moveTo>
                  <a:pt x="465797" y="263421"/>
                </a:moveTo>
                <a:lnTo>
                  <a:pt x="456272" y="279919"/>
                </a:lnTo>
                <a:lnTo>
                  <a:pt x="467271" y="286269"/>
                </a:lnTo>
                <a:lnTo>
                  <a:pt x="476794" y="269770"/>
                </a:lnTo>
                <a:lnTo>
                  <a:pt x="465797" y="263421"/>
                </a:lnTo>
                <a:close/>
              </a:path>
              <a:path w="527050" h="309879">
                <a:moveTo>
                  <a:pt x="480084" y="238674"/>
                </a:moveTo>
                <a:lnTo>
                  <a:pt x="465797" y="263421"/>
                </a:lnTo>
                <a:lnTo>
                  <a:pt x="476794" y="269770"/>
                </a:lnTo>
                <a:lnTo>
                  <a:pt x="467271" y="286269"/>
                </a:lnTo>
                <a:lnTo>
                  <a:pt x="511509" y="286269"/>
                </a:lnTo>
                <a:lnTo>
                  <a:pt x="480084" y="238674"/>
                </a:lnTo>
                <a:close/>
              </a:path>
              <a:path w="527050" h="309879">
                <a:moveTo>
                  <a:pt x="9525" y="0"/>
                </a:moveTo>
                <a:lnTo>
                  <a:pt x="0" y="16497"/>
                </a:lnTo>
                <a:lnTo>
                  <a:pt x="456272" y="279919"/>
                </a:lnTo>
                <a:lnTo>
                  <a:pt x="465797" y="263421"/>
                </a:lnTo>
                <a:lnTo>
                  <a:pt x="9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55916" y="4940330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26034" y="998"/>
                </a:lnTo>
                <a:lnTo>
                  <a:pt x="373732" y="8757"/>
                </a:lnTo>
                <a:lnTo>
                  <a:pt x="418609" y="23679"/>
                </a:lnTo>
                <a:lnTo>
                  <a:pt x="460044" y="45144"/>
                </a:lnTo>
                <a:lnTo>
                  <a:pt x="497418" y="72533"/>
                </a:lnTo>
                <a:lnTo>
                  <a:pt x="530109" y="105224"/>
                </a:lnTo>
                <a:lnTo>
                  <a:pt x="557498" y="142598"/>
                </a:lnTo>
                <a:lnTo>
                  <a:pt x="578963" y="184033"/>
                </a:lnTo>
                <a:lnTo>
                  <a:pt x="593885" y="228910"/>
                </a:lnTo>
                <a:lnTo>
                  <a:pt x="601644" y="276608"/>
                </a:lnTo>
                <a:lnTo>
                  <a:pt x="602643" y="301321"/>
                </a:lnTo>
                <a:lnTo>
                  <a:pt x="601644" y="326034"/>
                </a:lnTo>
                <a:lnTo>
                  <a:pt x="593885" y="373732"/>
                </a:lnTo>
                <a:lnTo>
                  <a:pt x="578963" y="418609"/>
                </a:lnTo>
                <a:lnTo>
                  <a:pt x="557498" y="460044"/>
                </a:lnTo>
                <a:lnTo>
                  <a:pt x="530109" y="497418"/>
                </a:lnTo>
                <a:lnTo>
                  <a:pt x="497418" y="530109"/>
                </a:lnTo>
                <a:lnTo>
                  <a:pt x="460044" y="557498"/>
                </a:lnTo>
                <a:lnTo>
                  <a:pt x="418609" y="578963"/>
                </a:lnTo>
                <a:lnTo>
                  <a:pt x="373732" y="593885"/>
                </a:lnTo>
                <a:lnTo>
                  <a:pt x="326034" y="601644"/>
                </a:lnTo>
                <a:lnTo>
                  <a:pt x="301321" y="602643"/>
                </a:lnTo>
                <a:lnTo>
                  <a:pt x="276608" y="601644"/>
                </a:lnTo>
                <a:lnTo>
                  <a:pt x="228910" y="593885"/>
                </a:lnTo>
                <a:lnTo>
                  <a:pt x="184033" y="578963"/>
                </a:lnTo>
                <a:lnTo>
                  <a:pt x="142598" y="557498"/>
                </a:lnTo>
                <a:lnTo>
                  <a:pt x="105224" y="530109"/>
                </a:lnTo>
                <a:lnTo>
                  <a:pt x="72533" y="497418"/>
                </a:lnTo>
                <a:lnTo>
                  <a:pt x="45144" y="460044"/>
                </a:lnTo>
                <a:lnTo>
                  <a:pt x="23679" y="418609"/>
                </a:lnTo>
                <a:lnTo>
                  <a:pt x="8757" y="373732"/>
                </a:lnTo>
                <a:lnTo>
                  <a:pt x="998" y="326034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60689" y="5203559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4"/>
                </a:lnTo>
                <a:lnTo>
                  <a:pt x="805873" y="28574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4"/>
                </a:lnTo>
                <a:lnTo>
                  <a:pt x="805873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58852" y="5670617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199"/>
                </a:lnTo>
                <a:lnTo>
                  <a:pt x="850323" y="47624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4" y="28574"/>
                </a:moveTo>
                <a:lnTo>
                  <a:pt x="793173" y="47624"/>
                </a:lnTo>
                <a:lnTo>
                  <a:pt x="805874" y="47624"/>
                </a:lnTo>
                <a:lnTo>
                  <a:pt x="805874" y="28574"/>
                </a:lnTo>
                <a:lnTo>
                  <a:pt x="793174" y="28574"/>
                </a:lnTo>
                <a:close/>
              </a:path>
              <a:path w="869950" h="76200">
                <a:moveTo>
                  <a:pt x="793174" y="0"/>
                </a:moveTo>
                <a:lnTo>
                  <a:pt x="793174" y="28574"/>
                </a:lnTo>
                <a:lnTo>
                  <a:pt x="805874" y="28574"/>
                </a:lnTo>
                <a:lnTo>
                  <a:pt x="805874" y="47624"/>
                </a:lnTo>
                <a:lnTo>
                  <a:pt x="850325" y="47623"/>
                </a:lnTo>
                <a:lnTo>
                  <a:pt x="869373" y="38099"/>
                </a:lnTo>
                <a:lnTo>
                  <a:pt x="793174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26423" y="4702890"/>
            <a:ext cx="869950" cy="76200"/>
          </a:xfrm>
          <a:custGeom>
            <a:avLst/>
            <a:gdLst/>
            <a:ahLst/>
            <a:cxnLst/>
            <a:rect l="l" t="t" r="r" b="b"/>
            <a:pathLst>
              <a:path w="869950" h="76200">
                <a:moveTo>
                  <a:pt x="793173" y="47624"/>
                </a:moveTo>
                <a:lnTo>
                  <a:pt x="793173" y="76200"/>
                </a:lnTo>
                <a:lnTo>
                  <a:pt x="850323" y="47625"/>
                </a:lnTo>
                <a:lnTo>
                  <a:pt x="793173" y="47624"/>
                </a:lnTo>
                <a:close/>
              </a:path>
              <a:path w="869950" h="76200">
                <a:moveTo>
                  <a:pt x="793173" y="28574"/>
                </a:moveTo>
                <a:lnTo>
                  <a:pt x="793173" y="47624"/>
                </a:lnTo>
                <a:lnTo>
                  <a:pt x="805873" y="47625"/>
                </a:lnTo>
                <a:lnTo>
                  <a:pt x="805873" y="28575"/>
                </a:lnTo>
                <a:lnTo>
                  <a:pt x="793173" y="28574"/>
                </a:lnTo>
                <a:close/>
              </a:path>
              <a:path w="869950" h="76200">
                <a:moveTo>
                  <a:pt x="793173" y="0"/>
                </a:moveTo>
                <a:lnTo>
                  <a:pt x="793173" y="28574"/>
                </a:lnTo>
                <a:lnTo>
                  <a:pt x="805873" y="28575"/>
                </a:lnTo>
                <a:lnTo>
                  <a:pt x="805873" y="47625"/>
                </a:lnTo>
                <a:lnTo>
                  <a:pt x="850325" y="47623"/>
                </a:lnTo>
                <a:lnTo>
                  <a:pt x="869373" y="38100"/>
                </a:lnTo>
                <a:lnTo>
                  <a:pt x="793173" y="0"/>
                </a:lnTo>
                <a:close/>
              </a:path>
              <a:path w="869950" h="76200">
                <a:moveTo>
                  <a:pt x="0" y="28573"/>
                </a:moveTo>
                <a:lnTo>
                  <a:pt x="0" y="47623"/>
                </a:lnTo>
                <a:lnTo>
                  <a:pt x="793173" y="47624"/>
                </a:lnTo>
                <a:lnTo>
                  <a:pt x="793173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13288" y="4742542"/>
            <a:ext cx="498475" cy="288290"/>
          </a:xfrm>
          <a:custGeom>
            <a:avLst/>
            <a:gdLst/>
            <a:ahLst/>
            <a:cxnLst/>
            <a:rect l="l" t="t" r="r" b="b"/>
            <a:pathLst>
              <a:path w="498475" h="288289">
                <a:moveTo>
                  <a:pt x="0" y="287925"/>
                </a:moveTo>
                <a:lnTo>
                  <a:pt x="4982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23000" y="5398237"/>
            <a:ext cx="522605" cy="301625"/>
          </a:xfrm>
          <a:custGeom>
            <a:avLst/>
            <a:gdLst/>
            <a:ahLst/>
            <a:cxnLst/>
            <a:rect l="l" t="t" r="r" b="b"/>
            <a:pathLst>
              <a:path w="522604" h="301625">
                <a:moveTo>
                  <a:pt x="0" y="0"/>
                </a:moveTo>
                <a:lnTo>
                  <a:pt x="522264" y="30152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85312" y="3242564"/>
            <a:ext cx="3183890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4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fld id="{81D60167-4931-47E6-BA6A-407CBD079E47}" type="slidenum"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768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sz="2000" b="0" i="0" u="none" strike="noStrike" kern="1200" cap="none" spc="-15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05160" y="4324603"/>
            <a:ext cx="548640" cy="1348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625" marR="5080" lvl="0" indent="-289560" algn="l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1785" algn="l"/>
              </a:tabLst>
              <a:defRPr/>
            </a:pP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	</a:t>
            </a:r>
            <a:r>
              <a:rPr kumimoji="0" sz="2400" b="0" i="0" u="heavy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1785" marR="0" lvl="0" indent="0" algn="l" defTabSz="914400" rtl="0" eaLnBrk="1" fontAlgn="auto" latinLnBrk="0" hangingPunct="1">
              <a:lnSpc>
                <a:spcPct val="100000"/>
              </a:lnSpc>
              <a:spcBef>
                <a:spcPts val="1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26613" y="4888484"/>
            <a:ext cx="193040" cy="72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08940" y="5781547"/>
            <a:ext cx="1803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03247" y="4793996"/>
            <a:ext cx="226695" cy="127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4610" marR="0" lvl="0" indent="0" algn="l" defTabSz="914400" rtl="0" eaLnBrk="1" fontAlgn="auto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9055" marR="0" lvl="0" indent="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6DF3698-DEF5-46F5-94AC-851C7472A91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21C27174-A582-42FC-BEB8-6F6834AE0C8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EA142B3-9DC2-4459-A713-F2E94F4F194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FF98FF1-0C19-48C2-815A-E85B7211D55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6" name="投影片編號版面配置區 1">
              <a:extLst>
                <a:ext uri="{FF2B5EF4-FFF2-40B4-BE49-F238E27FC236}">
                  <a16:creationId xmlns:a16="http://schemas.microsoft.com/office/drawing/2014/main" id="{9D722A8F-B3EB-460E-AAA0-038FE9BB7E3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標題 49">
            <a:extLst>
              <a:ext uri="{FF2B5EF4-FFF2-40B4-BE49-F238E27FC236}">
                <a16:creationId xmlns:a16="http://schemas.microsoft.com/office/drawing/2014/main" id="{B2556A60-BBC3-44F2-A591-2AD2D499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42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/>
          <p:cNvSpPr>
            <a:spLocks noChangeArrowheads="1"/>
          </p:cNvSpPr>
          <p:nvPr/>
        </p:nvSpPr>
        <p:spPr bwMode="auto">
          <a:xfrm>
            <a:off x="7517" y="0"/>
            <a:ext cx="12176967" cy="656858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6229500-4740-4174-9058-D228EB832DF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F05EF38-F9D6-42DA-8942-B28E3B0FF02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6CCDD92-4486-49E7-AADD-BF8515706DA8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B82AD6A-86E7-4EF6-8239-FA15F294A9E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A0ADD063-5537-48AC-A51E-6F4EEE8FF17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2861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26D1E48-6781-432C-8E91-1929B09851D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EED112-B935-4BDB-91D7-7CDF36E4AE5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BFCCA3A-6A68-4A65-AC9A-30D92C2525F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48C6C80-B059-41EC-A1DC-6CEE0A78C6F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E9804729-02BB-4547-9B89-04A408EA003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057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75D22E1-C76F-497B-AAAA-0A2F1A9B012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F633A67-6F17-4E36-B7C5-960C67CFAA3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62FDDA3-533D-4157-B8DC-65CAF768B52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5663235-0804-498E-9D73-44217EE5312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26150B41-C630-4591-ADB1-E025F1CE03E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606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2"/>
          <p:cNvSpPr>
            <a:spLocks noChangeArrowheads="1"/>
          </p:cNvSpPr>
          <p:nvPr/>
        </p:nvSpPr>
        <p:spPr bwMode="auto">
          <a:xfrm>
            <a:off x="7517" y="0"/>
            <a:ext cx="12176967" cy="674474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1AFF71D-315C-4E44-90D1-78073FC4B78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C110347-6077-415F-B207-104F9A1268B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0E6644-C64E-41C7-9D8B-BC5CAEFC232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6BAD28-88D8-48B6-B70E-F27EEACC843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576FA68-DD13-4A10-BF9A-F2E036C61B5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419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8808DEA-2D55-4073-8EE7-42F2CD5A4CB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2B5C8EA-6290-4293-8268-1A23C891646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917B13-7376-49A9-8D13-3E1C19D0770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9EE7E6D-1EE1-415B-B548-7D9872A9DA13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C079F85A-F37B-45F7-88FC-AC8C5C0EB99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792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C95101B-AF2D-4CFA-90FE-CA293F6732C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8F3A629-9D86-4748-A9CC-CF122524D93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DF40AE-D7CC-4418-BA92-D6894024A04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6413417-F509-4BAE-AC0C-7A11B75BBB4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76723962-9A09-4D7B-8BE4-50AEF713C7E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2770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56EC288-59D9-43A0-8C9B-CFC505C5F4B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C1C04D8-461D-4414-9846-B09C233A7D1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D99A5E-3ADD-486A-AD5D-467220934A7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D679198-1440-44FB-92C4-7F328BCD76D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B323FB9A-6378-479B-AAB6-0626D29F818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352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DD06E6E-9A33-4694-9040-8DC538673A7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6FA5445-A084-4630-9CD9-FEDC85C4301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1423B04-7FD4-4585-8149-833F1EF7877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BB36FA-0601-4447-9CC6-5949B677F44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C1C9826-1B17-4063-B249-8A9D968BD33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6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2"/>
          <p:cNvSpPr>
            <a:spLocks noChangeArrowheads="1"/>
          </p:cNvSpPr>
          <p:nvPr/>
        </p:nvSpPr>
        <p:spPr bwMode="auto">
          <a:xfrm>
            <a:off x="7517" y="0"/>
            <a:ext cx="12176967" cy="68516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TW" altLang="zh-TW" sz="2397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8B23B4-2C16-4A9C-840D-EB595388A7A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242C127-F909-4EE0-AC68-6778359189D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A1D3949-9E58-4164-B4BF-27AEF666005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BA334C-27EA-4130-9F68-07ED346CE99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1615E41B-E19B-45B1-BEB9-A01DCAF6F8C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80234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9049</Words>
  <Application>Microsoft Office PowerPoint</Application>
  <PresentationFormat>寬螢幕</PresentationFormat>
  <Paragraphs>2157</Paragraphs>
  <Slides>271</Slides>
  <Notes>266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271</vt:i4>
      </vt:variant>
    </vt:vector>
  </HeadingPairs>
  <TitlesOfParts>
    <vt:vector size="275" baseType="lpstr">
      <vt:lpstr>Calibri</vt:lpstr>
      <vt:lpstr>Calibri Light</vt:lpstr>
      <vt:lpstr>Times New Roman</vt:lpstr>
      <vt:lpstr>回顧</vt:lpstr>
      <vt:lpstr>PowerPoint 簡報</vt:lpstr>
      <vt:lpstr>Last time: Neural Networks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Problem: How to compute gradients?</vt:lpstr>
      <vt:lpstr>(Bad) Idea: Derive</vt:lpstr>
      <vt:lpstr>Better Idea: Computational Graphs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Deep Network (AlexNet)</vt:lpstr>
      <vt:lpstr>Neural Turing Machine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Another Example</vt:lpstr>
      <vt:lpstr> </vt:lpstr>
      <vt:lpstr> </vt:lpstr>
      <vt:lpstr>Another Example</vt:lpstr>
      <vt:lpstr>Another Example</vt:lpstr>
      <vt:lpstr>Another Example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Patterns in Gradient Flow</vt:lpstr>
      <vt:lpstr>Patterns in Gradient Flow</vt:lpstr>
      <vt:lpstr> 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Backprop Implementation:</vt:lpstr>
      <vt:lpstr>Backprop Implementation:</vt:lpstr>
      <vt:lpstr>Backprop Implementation:</vt:lpstr>
      <vt:lpstr>Backprop Implementation:</vt:lpstr>
      <vt:lpstr>Backprop Implementation:</vt:lpstr>
      <vt:lpstr>Backprop Implementation:</vt:lpstr>
      <vt:lpstr>Backprop Implementation:</vt:lpstr>
      <vt:lpstr>Backprop Implementation:</vt:lpstr>
      <vt:lpstr> </vt:lpstr>
      <vt:lpstr>Example: PyTorch operators</vt:lpstr>
      <vt:lpstr>PowerPoint 簡報</vt:lpstr>
      <vt:lpstr>PowerPoint 簡報</vt:lpstr>
      <vt:lpstr>PowerPoint 簡報</vt:lpstr>
      <vt:lpstr>PowerPoint 簡報</vt:lpstr>
      <vt:lpstr>PowerPoint 簡報</vt:lpstr>
      <vt:lpstr>Recap: Vector Derivatives</vt:lpstr>
      <vt:lpstr>Recap: Vector Derivatives</vt:lpstr>
      <vt:lpstr> </vt:lpstr>
      <vt:lpstr> </vt:lpstr>
      <vt:lpstr> 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Backprop with Vectors</vt:lpstr>
      <vt:lpstr> </vt:lpstr>
      <vt:lpstr> </vt:lpstr>
      <vt:lpstr> </vt:lpstr>
      <vt:lpstr>Backprop with Matrices (or Tensors):</vt:lpstr>
      <vt:lpstr>Backprop with Matrices (or Tensors):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 </vt:lpstr>
      <vt:lpstr>PowerPoint 簡報</vt:lpstr>
      <vt:lpstr>Reverse-Mode Automatic Differentiation</vt:lpstr>
      <vt:lpstr>Reverse-Mode Automatic Differentiation</vt:lpstr>
      <vt:lpstr> </vt:lpstr>
      <vt:lpstr>Forward-Mode Automatic Differentiation</vt:lpstr>
      <vt:lpstr>Forward-Mode Automatic Differentiation</vt:lpstr>
      <vt:lpstr>Backprop: Higher-Order Derivatives</vt:lpstr>
      <vt:lpstr>Backprop: Higher-Order Derivatives</vt:lpstr>
      <vt:lpstr>Backprop: Higher-Order Derivatives</vt:lpstr>
      <vt:lpstr>Backprop: Higher-Order Derivatives</vt:lpstr>
      <vt:lpstr>Backprop: Higher-Order Derivatives</vt:lpstr>
      <vt:lpstr>Backprop: Higher-Order Derivatives</vt:lpstr>
      <vt:lpstr>Backprop: Higher-Order Derivatives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</vt:lpstr>
      <vt:lpstr>Summary</vt:lpstr>
      <vt:lpstr>f(x,W) = Wx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M103040103</cp:lastModifiedBy>
  <cp:revision>46</cp:revision>
  <dcterms:created xsi:type="dcterms:W3CDTF">2022-03-11T00:10:23Z</dcterms:created>
  <dcterms:modified xsi:type="dcterms:W3CDTF">2022-04-09T09:25:24Z</dcterms:modified>
</cp:coreProperties>
</file>